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22"/>
  </p:notesMasterIdLst>
  <p:sldIdLst>
    <p:sldId id="256" r:id="rId2"/>
    <p:sldId id="257" r:id="rId3"/>
    <p:sldId id="266" r:id="rId4"/>
    <p:sldId id="259" r:id="rId5"/>
    <p:sldId id="260" r:id="rId6"/>
    <p:sldId id="261" r:id="rId7"/>
    <p:sldId id="303" r:id="rId8"/>
    <p:sldId id="304" r:id="rId9"/>
    <p:sldId id="305" r:id="rId10"/>
    <p:sldId id="306" r:id="rId11"/>
    <p:sldId id="307" r:id="rId12"/>
    <p:sldId id="308" r:id="rId13"/>
    <p:sldId id="309" r:id="rId14"/>
    <p:sldId id="268" r:id="rId15"/>
    <p:sldId id="283" r:id="rId16"/>
    <p:sldId id="281" r:id="rId17"/>
    <p:sldId id="311" r:id="rId18"/>
    <p:sldId id="312" r:id="rId19"/>
    <p:sldId id="285" r:id="rId20"/>
    <p:sldId id="286"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92BD0C-6C28-45B8-BB28-350966119CD2}">
  <a:tblStyle styleId="{8492BD0C-6C28-45B8-BB28-350966119CD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66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937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28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43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468ad8641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468ad8641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96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99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5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530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639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831100" y="593625"/>
            <a:ext cx="3481800" cy="3481800"/>
          </a:xfrm>
          <a:prstGeom prst="snip2DiagRect">
            <a:avLst>
              <a:gd name="adj1" fmla="val 0"/>
              <a:gd name="adj2"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358900" y="1856275"/>
            <a:ext cx="4426200" cy="143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200"/>
              <a:buNone/>
              <a:defRPr sz="3200" b="1">
                <a:solidFill>
                  <a:srgbClr val="FFFFFF"/>
                </a:solidFill>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0" y="0"/>
            <a:ext cx="51765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62113" y="-145875"/>
            <a:ext cx="64584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3900" y="1259925"/>
            <a:ext cx="821700" cy="8217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 name="Google Shape;17;p3"/>
          <p:cNvSpPr txBox="1">
            <a:spLocks noGrp="1"/>
          </p:cNvSpPr>
          <p:nvPr>
            <p:ph type="subTitle" idx="1"/>
          </p:nvPr>
        </p:nvSpPr>
        <p:spPr>
          <a:xfrm flipH="1">
            <a:off x="1468050" y="1152690"/>
            <a:ext cx="40320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800"/>
              <a:buFont typeface="Ubuntu"/>
              <a:buNone/>
              <a:defRPr sz="1800" b="1">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18" name="Google Shape;18;p3"/>
          <p:cNvSpPr txBox="1">
            <a:spLocks noGrp="1"/>
          </p:cNvSpPr>
          <p:nvPr>
            <p:ph type="subTitle" idx="2"/>
          </p:nvPr>
        </p:nvSpPr>
        <p:spPr>
          <a:xfrm>
            <a:off x="1466675" y="1529000"/>
            <a:ext cx="28272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19" name="Google Shape;19;p3"/>
          <p:cNvSpPr txBox="1">
            <a:spLocks noGrp="1"/>
          </p:cNvSpPr>
          <p:nvPr>
            <p:ph type="title" idx="3" hasCustomPrompt="1"/>
          </p:nvPr>
        </p:nvSpPr>
        <p:spPr>
          <a:xfrm>
            <a:off x="-160050" y="1335812"/>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000"/>
              <a:buNone/>
              <a:defRPr sz="3000">
                <a:solidFill>
                  <a:srgbClr val="FFFFFF"/>
                </a:solidFill>
              </a:defRPr>
            </a:lvl1pPr>
            <a:lvl2pPr lvl="1"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
        <p:nvSpPr>
          <p:cNvPr id="20" name="Google Shape;20;p3"/>
          <p:cNvSpPr/>
          <p:nvPr/>
        </p:nvSpPr>
        <p:spPr>
          <a:xfrm>
            <a:off x="453900" y="2372935"/>
            <a:ext cx="821700" cy="8217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 name="Google Shape;21;p3"/>
          <p:cNvSpPr txBox="1">
            <a:spLocks noGrp="1"/>
          </p:cNvSpPr>
          <p:nvPr>
            <p:ph type="subTitle" idx="4"/>
          </p:nvPr>
        </p:nvSpPr>
        <p:spPr>
          <a:xfrm flipH="1">
            <a:off x="1468050" y="2265700"/>
            <a:ext cx="40320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800"/>
              <a:buFont typeface="Ubuntu"/>
              <a:buNone/>
              <a:defRPr sz="1800" b="1">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22" name="Google Shape;22;p3"/>
          <p:cNvSpPr txBox="1">
            <a:spLocks noGrp="1"/>
          </p:cNvSpPr>
          <p:nvPr>
            <p:ph type="subTitle" idx="5"/>
          </p:nvPr>
        </p:nvSpPr>
        <p:spPr>
          <a:xfrm>
            <a:off x="1466675" y="2642005"/>
            <a:ext cx="28272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3" name="Google Shape;23;p3"/>
          <p:cNvSpPr txBox="1">
            <a:spLocks noGrp="1"/>
          </p:cNvSpPr>
          <p:nvPr>
            <p:ph type="title" idx="6" hasCustomPrompt="1"/>
          </p:nvPr>
        </p:nvSpPr>
        <p:spPr>
          <a:xfrm>
            <a:off x="-160050" y="2448822"/>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000"/>
              <a:buNone/>
              <a:defRPr sz="3000">
                <a:solidFill>
                  <a:srgbClr val="FFFFFF"/>
                </a:solidFill>
              </a:defRPr>
            </a:lvl1pPr>
            <a:lvl2pPr lvl="1"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
        <p:nvSpPr>
          <p:cNvPr id="24" name="Google Shape;24;p3"/>
          <p:cNvSpPr/>
          <p:nvPr/>
        </p:nvSpPr>
        <p:spPr>
          <a:xfrm>
            <a:off x="453900" y="3506335"/>
            <a:ext cx="821700" cy="8217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 name="Google Shape;25;p3"/>
          <p:cNvSpPr txBox="1">
            <a:spLocks noGrp="1"/>
          </p:cNvSpPr>
          <p:nvPr>
            <p:ph type="subTitle" idx="7"/>
          </p:nvPr>
        </p:nvSpPr>
        <p:spPr>
          <a:xfrm flipH="1">
            <a:off x="1468050" y="3399100"/>
            <a:ext cx="40320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800"/>
              <a:buFont typeface="Ubuntu"/>
              <a:buNone/>
              <a:defRPr sz="1800" b="1">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26" name="Google Shape;26;p3"/>
          <p:cNvSpPr txBox="1">
            <a:spLocks noGrp="1"/>
          </p:cNvSpPr>
          <p:nvPr>
            <p:ph type="subTitle" idx="8"/>
          </p:nvPr>
        </p:nvSpPr>
        <p:spPr>
          <a:xfrm>
            <a:off x="1466675" y="3775400"/>
            <a:ext cx="28272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27" name="Google Shape;27;p3"/>
          <p:cNvSpPr txBox="1">
            <a:spLocks noGrp="1"/>
          </p:cNvSpPr>
          <p:nvPr>
            <p:ph type="title" idx="9" hasCustomPrompt="1"/>
          </p:nvPr>
        </p:nvSpPr>
        <p:spPr>
          <a:xfrm>
            <a:off x="-160050" y="3582222"/>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000"/>
              <a:buNone/>
              <a:defRPr sz="3000">
                <a:solidFill>
                  <a:srgbClr val="FFFFFF"/>
                </a:solidFill>
              </a:defRPr>
            </a:lvl1pPr>
            <a:lvl2pPr lvl="1"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algn="r" rtl="0">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itle &amp; subtitle slide 1">
  <p:cSld name="SECTION_HEADER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6"/>
          <p:cNvSpPr/>
          <p:nvPr/>
        </p:nvSpPr>
        <p:spPr>
          <a:xfrm>
            <a:off x="0" y="0"/>
            <a:ext cx="51765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6"/>
          <p:cNvSpPr txBox="1">
            <a:spLocks noGrp="1"/>
          </p:cNvSpPr>
          <p:nvPr>
            <p:ph type="title"/>
          </p:nvPr>
        </p:nvSpPr>
        <p:spPr>
          <a:xfrm>
            <a:off x="938850" y="1938000"/>
            <a:ext cx="3571500" cy="5781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200"/>
              <a:buNone/>
              <a:defRPr b="1"/>
            </a:lvl1pPr>
            <a:lvl2pPr lvl="1" algn="r" rtl="0">
              <a:spcBef>
                <a:spcPts val="0"/>
              </a:spcBef>
              <a:spcAft>
                <a:spcPts val="0"/>
              </a:spcAft>
              <a:buClr>
                <a:srgbClr val="FFFFFF"/>
              </a:buClr>
              <a:buSzPts val="4000"/>
              <a:buNone/>
              <a:defRPr sz="4000">
                <a:solidFill>
                  <a:srgbClr val="FFFFFF"/>
                </a:solidFill>
              </a:defRPr>
            </a:lvl2pPr>
            <a:lvl3pPr lvl="2" algn="r" rtl="0">
              <a:spcBef>
                <a:spcPts val="0"/>
              </a:spcBef>
              <a:spcAft>
                <a:spcPts val="0"/>
              </a:spcAft>
              <a:buClr>
                <a:srgbClr val="FFFFFF"/>
              </a:buClr>
              <a:buSzPts val="4000"/>
              <a:buNone/>
              <a:defRPr sz="4000">
                <a:solidFill>
                  <a:srgbClr val="FFFFFF"/>
                </a:solidFill>
              </a:defRPr>
            </a:lvl3pPr>
            <a:lvl4pPr lvl="3" algn="r" rtl="0">
              <a:spcBef>
                <a:spcPts val="0"/>
              </a:spcBef>
              <a:spcAft>
                <a:spcPts val="0"/>
              </a:spcAft>
              <a:buClr>
                <a:srgbClr val="FFFFFF"/>
              </a:buClr>
              <a:buSzPts val="4000"/>
              <a:buNone/>
              <a:defRPr sz="4000">
                <a:solidFill>
                  <a:srgbClr val="FFFFFF"/>
                </a:solidFill>
              </a:defRPr>
            </a:lvl4pPr>
            <a:lvl5pPr lvl="4" algn="r" rtl="0">
              <a:spcBef>
                <a:spcPts val="0"/>
              </a:spcBef>
              <a:spcAft>
                <a:spcPts val="0"/>
              </a:spcAft>
              <a:buClr>
                <a:srgbClr val="FFFFFF"/>
              </a:buClr>
              <a:buSzPts val="4000"/>
              <a:buNone/>
              <a:defRPr sz="4000">
                <a:solidFill>
                  <a:srgbClr val="FFFFFF"/>
                </a:solidFill>
              </a:defRPr>
            </a:lvl5pPr>
            <a:lvl6pPr lvl="5" algn="r" rtl="0">
              <a:spcBef>
                <a:spcPts val="0"/>
              </a:spcBef>
              <a:spcAft>
                <a:spcPts val="0"/>
              </a:spcAft>
              <a:buClr>
                <a:srgbClr val="FFFFFF"/>
              </a:buClr>
              <a:buSzPts val="4000"/>
              <a:buNone/>
              <a:defRPr sz="4000">
                <a:solidFill>
                  <a:srgbClr val="FFFFFF"/>
                </a:solidFill>
              </a:defRPr>
            </a:lvl6pPr>
            <a:lvl7pPr lvl="6" algn="r" rtl="0">
              <a:spcBef>
                <a:spcPts val="0"/>
              </a:spcBef>
              <a:spcAft>
                <a:spcPts val="0"/>
              </a:spcAft>
              <a:buClr>
                <a:srgbClr val="FFFFFF"/>
              </a:buClr>
              <a:buSzPts val="4000"/>
              <a:buNone/>
              <a:defRPr sz="4000">
                <a:solidFill>
                  <a:srgbClr val="FFFFFF"/>
                </a:solidFill>
              </a:defRPr>
            </a:lvl7pPr>
            <a:lvl8pPr lvl="7" algn="r" rtl="0">
              <a:spcBef>
                <a:spcPts val="0"/>
              </a:spcBef>
              <a:spcAft>
                <a:spcPts val="0"/>
              </a:spcAft>
              <a:buClr>
                <a:srgbClr val="FFFFFF"/>
              </a:buClr>
              <a:buSzPts val="4000"/>
              <a:buNone/>
              <a:defRPr sz="4000">
                <a:solidFill>
                  <a:srgbClr val="FFFFFF"/>
                </a:solidFill>
              </a:defRPr>
            </a:lvl8pPr>
            <a:lvl9pPr lvl="8" algn="r" rtl="0">
              <a:spcBef>
                <a:spcPts val="0"/>
              </a:spcBef>
              <a:spcAft>
                <a:spcPts val="0"/>
              </a:spcAft>
              <a:buClr>
                <a:srgbClr val="FFFFFF"/>
              </a:buClr>
              <a:buSzPts val="4000"/>
              <a:buNone/>
              <a:defRPr sz="4000">
                <a:solidFill>
                  <a:srgbClr val="FFFFFF"/>
                </a:solidFill>
              </a:defRPr>
            </a:lvl9pPr>
          </a:lstStyle>
          <a:p>
            <a:endParaRPr/>
          </a:p>
        </p:txBody>
      </p:sp>
      <p:sp>
        <p:nvSpPr>
          <p:cNvPr id="45" name="Google Shape;45;p6"/>
          <p:cNvSpPr txBox="1">
            <a:spLocks noGrp="1"/>
          </p:cNvSpPr>
          <p:nvPr>
            <p:ph type="subTitle" idx="1"/>
          </p:nvPr>
        </p:nvSpPr>
        <p:spPr>
          <a:xfrm>
            <a:off x="1499850" y="2467075"/>
            <a:ext cx="3010500" cy="1086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solidFill>
                  <a:srgbClr val="000000"/>
                </a:solidFill>
              </a:defRPr>
            </a:lvl2pPr>
            <a:lvl3pPr lvl="2" algn="r" rtl="0">
              <a:spcBef>
                <a:spcPts val="0"/>
              </a:spcBef>
              <a:spcAft>
                <a:spcPts val="0"/>
              </a:spcAft>
              <a:buNone/>
              <a:defRPr>
                <a:solidFill>
                  <a:srgbClr val="000000"/>
                </a:solidFill>
              </a:defRPr>
            </a:lvl3pPr>
            <a:lvl4pPr lvl="3" algn="r" rtl="0">
              <a:spcBef>
                <a:spcPts val="0"/>
              </a:spcBef>
              <a:spcAft>
                <a:spcPts val="0"/>
              </a:spcAft>
              <a:buNone/>
              <a:defRPr>
                <a:solidFill>
                  <a:srgbClr val="000000"/>
                </a:solidFill>
              </a:defRPr>
            </a:lvl4pPr>
            <a:lvl5pPr lvl="4" algn="r" rtl="0">
              <a:spcBef>
                <a:spcPts val="0"/>
              </a:spcBef>
              <a:spcAft>
                <a:spcPts val="0"/>
              </a:spcAft>
              <a:buNone/>
              <a:defRPr>
                <a:solidFill>
                  <a:srgbClr val="000000"/>
                </a:solidFill>
              </a:defRPr>
            </a:lvl5pPr>
            <a:lvl6pPr lvl="5" algn="r" rtl="0">
              <a:spcBef>
                <a:spcPts val="0"/>
              </a:spcBef>
              <a:spcAft>
                <a:spcPts val="0"/>
              </a:spcAft>
              <a:buNone/>
              <a:defRPr>
                <a:solidFill>
                  <a:srgbClr val="000000"/>
                </a:solidFill>
              </a:defRPr>
            </a:lvl6pPr>
            <a:lvl7pPr lvl="6" algn="r" rtl="0">
              <a:spcBef>
                <a:spcPts val="0"/>
              </a:spcBef>
              <a:spcAft>
                <a:spcPts val="0"/>
              </a:spcAft>
              <a:buNone/>
              <a:defRPr>
                <a:solidFill>
                  <a:srgbClr val="000000"/>
                </a:solidFill>
              </a:defRPr>
            </a:lvl7pPr>
            <a:lvl8pPr lvl="7" algn="r" rtl="0">
              <a:spcBef>
                <a:spcPts val="0"/>
              </a:spcBef>
              <a:spcAft>
                <a:spcPts val="0"/>
              </a:spcAft>
              <a:buNone/>
              <a:defRPr>
                <a:solidFill>
                  <a:srgbClr val="000000"/>
                </a:solidFill>
              </a:defRPr>
            </a:lvl8pPr>
            <a:lvl9pPr lvl="8" algn="r" rtl="0">
              <a:spcBef>
                <a:spcPts val="0"/>
              </a:spcBef>
              <a:spcAft>
                <a:spcPts val="0"/>
              </a:spcAft>
              <a:buNone/>
              <a:defRPr>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amp; Image slide">
  <p:cSld name="TITLE_AND_BODY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7"/>
          <p:cNvSpPr/>
          <p:nvPr/>
        </p:nvSpPr>
        <p:spPr>
          <a:xfrm>
            <a:off x="3967500" y="0"/>
            <a:ext cx="51765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4585728" y="3059550"/>
            <a:ext cx="3888000" cy="721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50" name="Google Shape;50;p7"/>
          <p:cNvSpPr txBox="1">
            <a:spLocks noGrp="1"/>
          </p:cNvSpPr>
          <p:nvPr>
            <p:ph type="subTitle" idx="1"/>
          </p:nvPr>
        </p:nvSpPr>
        <p:spPr>
          <a:xfrm>
            <a:off x="5050475" y="3821800"/>
            <a:ext cx="33792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amp; subtitle" type="titleOnly">
  <p:cSld name="TITLE_ONLY">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0"/>
          <p:cNvSpPr/>
          <p:nvPr/>
        </p:nvSpPr>
        <p:spPr>
          <a:xfrm>
            <a:off x="406950" y="416250"/>
            <a:ext cx="8330100" cy="4311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3" name="Google Shape;73;p10"/>
          <p:cNvSpPr txBox="1">
            <a:spLocks noGrp="1"/>
          </p:cNvSpPr>
          <p:nvPr>
            <p:ph type="title"/>
          </p:nvPr>
        </p:nvSpPr>
        <p:spPr>
          <a:xfrm>
            <a:off x="1962025" y="1270275"/>
            <a:ext cx="3477900" cy="48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a:endParaRPr/>
          </a:p>
        </p:txBody>
      </p:sp>
      <p:sp>
        <p:nvSpPr>
          <p:cNvPr id="74" name="Google Shape;74;p10"/>
          <p:cNvSpPr txBox="1">
            <a:spLocks noGrp="1"/>
          </p:cNvSpPr>
          <p:nvPr>
            <p:ph type="subTitle" idx="1"/>
          </p:nvPr>
        </p:nvSpPr>
        <p:spPr>
          <a:xfrm>
            <a:off x="1962021" y="3354307"/>
            <a:ext cx="33528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with Title">
  <p:cSld name="BLANK_1">
    <p:bg>
      <p:bgPr>
        <a:solidFill>
          <a:srgbClr val="FFFFFF"/>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63600" y="-35775"/>
            <a:ext cx="9271226" cy="5214372"/>
          </a:xfrm>
          <a:prstGeom prst="rect">
            <a:avLst/>
          </a:prstGeom>
          <a:noFill/>
          <a:ln>
            <a:noFill/>
          </a:ln>
        </p:spPr>
      </p:pic>
      <p:sp>
        <p:nvSpPr>
          <p:cNvPr id="85" name="Google Shape;85;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6" name="Google Shape;86;p13"/>
          <p:cNvSpPr txBox="1">
            <a:spLocks noGrp="1"/>
          </p:cNvSpPr>
          <p:nvPr>
            <p:ph type="title"/>
          </p:nvPr>
        </p:nvSpPr>
        <p:spPr>
          <a:xfrm>
            <a:off x="998600" y="316550"/>
            <a:ext cx="71820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Clr>
                <a:srgbClr val="FFFFFF"/>
              </a:buClr>
              <a:buSzPts val="2400"/>
              <a:buNone/>
              <a:defRPr>
                <a:solidFill>
                  <a:srgbClr val="FFFFFF"/>
                </a:solidFill>
              </a:defRPr>
            </a:lvl2pPr>
            <a:lvl3pPr lvl="2" rtl="0">
              <a:spcBef>
                <a:spcPts val="0"/>
              </a:spcBef>
              <a:spcAft>
                <a:spcPts val="0"/>
              </a:spcAft>
              <a:buClr>
                <a:srgbClr val="FFFFFF"/>
              </a:buClr>
              <a:buSzPts val="2400"/>
              <a:buNone/>
              <a:defRPr>
                <a:solidFill>
                  <a:srgbClr val="FFFFFF"/>
                </a:solidFill>
              </a:defRPr>
            </a:lvl3pPr>
            <a:lvl4pPr lvl="3" rtl="0">
              <a:spcBef>
                <a:spcPts val="0"/>
              </a:spcBef>
              <a:spcAft>
                <a:spcPts val="0"/>
              </a:spcAft>
              <a:buClr>
                <a:srgbClr val="FFFFFF"/>
              </a:buClr>
              <a:buSzPts val="2400"/>
              <a:buNone/>
              <a:defRPr>
                <a:solidFill>
                  <a:srgbClr val="FFFFFF"/>
                </a:solidFill>
              </a:defRPr>
            </a:lvl4pPr>
            <a:lvl5pPr lvl="4" rtl="0">
              <a:spcBef>
                <a:spcPts val="0"/>
              </a:spcBef>
              <a:spcAft>
                <a:spcPts val="0"/>
              </a:spcAft>
              <a:buClr>
                <a:srgbClr val="FFFFFF"/>
              </a:buClr>
              <a:buSzPts val="2400"/>
              <a:buNone/>
              <a:defRPr>
                <a:solidFill>
                  <a:srgbClr val="FFFFFF"/>
                </a:solidFill>
              </a:defRPr>
            </a:lvl5pPr>
            <a:lvl6pPr lvl="5" rtl="0">
              <a:spcBef>
                <a:spcPts val="0"/>
              </a:spcBef>
              <a:spcAft>
                <a:spcPts val="0"/>
              </a:spcAft>
              <a:buClr>
                <a:srgbClr val="FFFFFF"/>
              </a:buClr>
              <a:buSzPts val="2400"/>
              <a:buNone/>
              <a:defRPr>
                <a:solidFill>
                  <a:srgbClr val="FFFFFF"/>
                </a:solidFill>
              </a:defRPr>
            </a:lvl6pPr>
            <a:lvl7pPr lvl="6" rtl="0">
              <a:spcBef>
                <a:spcPts val="0"/>
              </a:spcBef>
              <a:spcAft>
                <a:spcPts val="0"/>
              </a:spcAft>
              <a:buClr>
                <a:srgbClr val="FFFFFF"/>
              </a:buClr>
              <a:buSzPts val="2400"/>
              <a:buNone/>
              <a:defRPr>
                <a:solidFill>
                  <a:srgbClr val="FFFFFF"/>
                </a:solidFill>
              </a:defRPr>
            </a:lvl7pPr>
            <a:lvl8pPr lvl="7" rtl="0">
              <a:spcBef>
                <a:spcPts val="0"/>
              </a:spcBef>
              <a:spcAft>
                <a:spcPts val="0"/>
              </a:spcAft>
              <a:buClr>
                <a:srgbClr val="FFFFFF"/>
              </a:buClr>
              <a:buSzPts val="2400"/>
              <a:buNone/>
              <a:defRPr>
                <a:solidFill>
                  <a:srgbClr val="FFFFFF"/>
                </a:solidFill>
              </a:defRPr>
            </a:lvl8pPr>
            <a:lvl9pPr lvl="8" rtl="0">
              <a:spcBef>
                <a:spcPts val="0"/>
              </a:spcBef>
              <a:spcAft>
                <a:spcPts val="0"/>
              </a:spcAft>
              <a:buClr>
                <a:srgbClr val="FFFFFF"/>
              </a:buClr>
              <a:buSzPts val="2400"/>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amp; subtitle">
  <p:cSld name="BLANK_1_2">
    <p:bg>
      <p:bgPr>
        <a:solidFill>
          <a:srgbClr val="FFFFFF"/>
        </a:solidFill>
        <a:effectLst/>
      </p:bgPr>
    </p:bg>
    <p:spTree>
      <p:nvGrpSpPr>
        <p:cNvPr id="1" name="Shape 87"/>
        <p:cNvGrpSpPr/>
        <p:nvPr/>
      </p:nvGrpSpPr>
      <p:grpSpPr>
        <a:xfrm>
          <a:off x="0" y="0"/>
          <a:ext cx="0" cy="0"/>
          <a:chOff x="0" y="0"/>
          <a:chExt cx="0" cy="0"/>
        </a:xfrm>
      </p:grpSpPr>
      <p:pic>
        <p:nvPicPr>
          <p:cNvPr id="88" name="Google Shape;88;p14"/>
          <p:cNvPicPr preferRelativeResize="0"/>
          <p:nvPr/>
        </p:nvPicPr>
        <p:blipFill>
          <a:blip r:embed="rId2">
            <a:alphaModFix/>
          </a:blip>
          <a:stretch>
            <a:fillRect/>
          </a:stretch>
        </p:blipFill>
        <p:spPr>
          <a:xfrm>
            <a:off x="-63612" y="-35437"/>
            <a:ext cx="9271226" cy="5214372"/>
          </a:xfrm>
          <a:prstGeom prst="rect">
            <a:avLst/>
          </a:prstGeom>
          <a:noFill/>
          <a:ln>
            <a:noFill/>
          </a:ln>
        </p:spPr>
      </p:pic>
      <p:sp>
        <p:nvSpPr>
          <p:cNvPr id="89" name="Google Shape;89;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0" name="Google Shape;90;p14"/>
          <p:cNvSpPr txBox="1">
            <a:spLocks noGrp="1"/>
          </p:cNvSpPr>
          <p:nvPr>
            <p:ph type="title"/>
          </p:nvPr>
        </p:nvSpPr>
        <p:spPr>
          <a:xfrm>
            <a:off x="-63587" y="170475"/>
            <a:ext cx="9271200" cy="281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7200"/>
              <a:buNone/>
              <a:defRPr sz="7200"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a:endParaRPr/>
          </a:p>
        </p:txBody>
      </p:sp>
      <p:sp>
        <p:nvSpPr>
          <p:cNvPr id="91" name="Google Shape;91;p14"/>
          <p:cNvSpPr txBox="1">
            <a:spLocks noGrp="1"/>
          </p:cNvSpPr>
          <p:nvPr>
            <p:ph type="subTitle" idx="1"/>
          </p:nvPr>
        </p:nvSpPr>
        <p:spPr>
          <a:xfrm>
            <a:off x="1629625" y="3057950"/>
            <a:ext cx="5884800" cy="2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ext">
  <p:cSld name="CUSTOM_1_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7"/>
          <p:cNvSpPr/>
          <p:nvPr/>
        </p:nvSpPr>
        <p:spPr>
          <a:xfrm>
            <a:off x="0" y="1768500"/>
            <a:ext cx="9144000" cy="337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4" name="Google Shape;104;p17"/>
          <p:cNvSpPr txBox="1">
            <a:spLocks noGrp="1"/>
          </p:cNvSpPr>
          <p:nvPr>
            <p:ph type="title"/>
          </p:nvPr>
        </p:nvSpPr>
        <p:spPr>
          <a:xfrm>
            <a:off x="1297400" y="3166950"/>
            <a:ext cx="2561100" cy="5781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2200"/>
              <a:buNone/>
              <a:defRPr b="1"/>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05" name="Google Shape;105;p17"/>
          <p:cNvSpPr txBox="1">
            <a:spLocks noGrp="1"/>
          </p:cNvSpPr>
          <p:nvPr>
            <p:ph type="body" idx="1"/>
          </p:nvPr>
        </p:nvSpPr>
        <p:spPr>
          <a:xfrm>
            <a:off x="4102950" y="2701950"/>
            <a:ext cx="4215000" cy="1508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200"/>
              <a:buFont typeface="Ubuntu"/>
              <a:buNone/>
              <a:defRPr sz="2200" b="1">
                <a:solidFill>
                  <a:srgbClr val="FFFFFF"/>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D9D9D9"/>
              </a:buClr>
              <a:buSzPts val="1200"/>
              <a:buFont typeface="Roboto Mono Regular"/>
              <a:buChar char="●"/>
              <a:defRPr sz="1200">
                <a:solidFill>
                  <a:srgbClr val="D9D9D9"/>
                </a:solidFill>
                <a:latin typeface="Roboto Mono Regular"/>
                <a:ea typeface="Roboto Mono Regular"/>
                <a:cs typeface="Roboto Mono Regular"/>
                <a:sym typeface="Roboto Mono Regular"/>
              </a:defRPr>
            </a:lvl1pPr>
            <a:lvl2pPr marL="914400" lvl="1" indent="-304800" rtl="0">
              <a:lnSpc>
                <a:spcPct val="100000"/>
              </a:lnSpc>
              <a:spcBef>
                <a:spcPts val="0"/>
              </a:spcBef>
              <a:spcAft>
                <a:spcPts val="0"/>
              </a:spcAft>
              <a:buClr>
                <a:srgbClr val="D9D9D9"/>
              </a:buClr>
              <a:buSzPts val="1200"/>
              <a:buFont typeface="Roboto Mono Regular"/>
              <a:buChar char="○"/>
              <a:defRPr sz="1200">
                <a:solidFill>
                  <a:srgbClr val="D9D9D9"/>
                </a:solidFill>
                <a:latin typeface="Roboto Mono Regular"/>
                <a:ea typeface="Roboto Mono Regular"/>
                <a:cs typeface="Roboto Mono Regular"/>
                <a:sym typeface="Roboto Mono Regular"/>
              </a:defRPr>
            </a:lvl2pPr>
            <a:lvl3pPr marL="1371600" lvl="2" indent="-298450" rtl="0">
              <a:lnSpc>
                <a:spcPct val="100000"/>
              </a:lnSpc>
              <a:spcBef>
                <a:spcPts val="0"/>
              </a:spcBef>
              <a:spcAft>
                <a:spcPts val="0"/>
              </a:spcAft>
              <a:buClr>
                <a:srgbClr val="D9D9D9"/>
              </a:buClr>
              <a:buSzPts val="1100"/>
              <a:buFont typeface="Roboto Mono Regular"/>
              <a:buChar char="■"/>
              <a:defRPr sz="1100">
                <a:solidFill>
                  <a:srgbClr val="D9D9D9"/>
                </a:solidFill>
                <a:latin typeface="Roboto Mono Regular"/>
                <a:ea typeface="Roboto Mono Regular"/>
                <a:cs typeface="Roboto Mono Regular"/>
                <a:sym typeface="Roboto Mono Regular"/>
              </a:defRPr>
            </a:lvl3pPr>
            <a:lvl4pPr marL="1828800" lvl="3" indent="-298450" rtl="0">
              <a:lnSpc>
                <a:spcPct val="100000"/>
              </a:lnSpc>
              <a:spcBef>
                <a:spcPts val="0"/>
              </a:spcBef>
              <a:spcAft>
                <a:spcPts val="0"/>
              </a:spcAft>
              <a:buClr>
                <a:srgbClr val="D9D9D9"/>
              </a:buClr>
              <a:buSzPts val="1100"/>
              <a:buFont typeface="Roboto Mono Regular"/>
              <a:buChar char="●"/>
              <a:defRPr sz="1100">
                <a:solidFill>
                  <a:srgbClr val="D9D9D9"/>
                </a:solidFill>
                <a:latin typeface="Roboto Mono Regular"/>
                <a:ea typeface="Roboto Mono Regular"/>
                <a:cs typeface="Roboto Mono Regular"/>
                <a:sym typeface="Roboto Mono Regular"/>
              </a:defRPr>
            </a:lvl4pPr>
            <a:lvl5pPr marL="2286000" lvl="4" indent="-292100" rtl="0">
              <a:lnSpc>
                <a:spcPct val="100000"/>
              </a:lnSpc>
              <a:spcBef>
                <a:spcPts val="0"/>
              </a:spcBef>
              <a:spcAft>
                <a:spcPts val="0"/>
              </a:spcAft>
              <a:buClr>
                <a:srgbClr val="D9D9D9"/>
              </a:buClr>
              <a:buSzPts val="1000"/>
              <a:buFont typeface="Roboto Mono Regular"/>
              <a:buChar char="○"/>
              <a:defRPr sz="1000">
                <a:solidFill>
                  <a:srgbClr val="D9D9D9"/>
                </a:solidFill>
                <a:latin typeface="Roboto Mono Regular"/>
                <a:ea typeface="Roboto Mono Regular"/>
                <a:cs typeface="Roboto Mono Regular"/>
                <a:sym typeface="Roboto Mono Regular"/>
              </a:defRPr>
            </a:lvl5pPr>
            <a:lvl6pPr marL="2743200" lvl="5" indent="-292100" rtl="0">
              <a:lnSpc>
                <a:spcPct val="100000"/>
              </a:lnSpc>
              <a:spcBef>
                <a:spcPts val="0"/>
              </a:spcBef>
              <a:spcAft>
                <a:spcPts val="0"/>
              </a:spcAft>
              <a:buClr>
                <a:srgbClr val="D9D9D9"/>
              </a:buClr>
              <a:buSzPts val="1000"/>
              <a:buFont typeface="Roboto Mono Regular"/>
              <a:buChar char="■"/>
              <a:defRPr sz="1000">
                <a:solidFill>
                  <a:srgbClr val="D9D9D9"/>
                </a:solidFill>
                <a:latin typeface="Roboto Mono Regular"/>
                <a:ea typeface="Roboto Mono Regular"/>
                <a:cs typeface="Roboto Mono Regular"/>
                <a:sym typeface="Roboto Mono Regular"/>
              </a:defRPr>
            </a:lvl6pPr>
            <a:lvl7pPr marL="3200400" lvl="6" indent="-285750" rtl="0">
              <a:lnSpc>
                <a:spcPct val="100000"/>
              </a:lnSpc>
              <a:spcBef>
                <a:spcPts val="0"/>
              </a:spcBef>
              <a:spcAft>
                <a:spcPts val="0"/>
              </a:spcAft>
              <a:buClr>
                <a:srgbClr val="D9D9D9"/>
              </a:buClr>
              <a:buSzPts val="900"/>
              <a:buFont typeface="Roboto Mono Regular"/>
              <a:buChar char="●"/>
              <a:defRPr sz="900">
                <a:solidFill>
                  <a:srgbClr val="D9D9D9"/>
                </a:solidFill>
                <a:latin typeface="Roboto Mono Regular"/>
                <a:ea typeface="Roboto Mono Regular"/>
                <a:cs typeface="Roboto Mono Regular"/>
                <a:sym typeface="Roboto Mono Regular"/>
              </a:defRPr>
            </a:lvl7pPr>
            <a:lvl8pPr marL="3657600" lvl="7" indent="-285750" rtl="0">
              <a:lnSpc>
                <a:spcPct val="100000"/>
              </a:lnSpc>
              <a:spcBef>
                <a:spcPts val="0"/>
              </a:spcBef>
              <a:spcAft>
                <a:spcPts val="0"/>
              </a:spcAft>
              <a:buClr>
                <a:srgbClr val="D9D9D9"/>
              </a:buClr>
              <a:buSzPts val="900"/>
              <a:buFont typeface="Roboto Mono Regular"/>
              <a:buChar char="○"/>
              <a:defRPr sz="900">
                <a:solidFill>
                  <a:srgbClr val="D9D9D9"/>
                </a:solidFill>
                <a:latin typeface="Roboto Mono Regular"/>
                <a:ea typeface="Roboto Mono Regular"/>
                <a:cs typeface="Roboto Mono Regular"/>
                <a:sym typeface="Roboto Mono Regular"/>
              </a:defRPr>
            </a:lvl8pPr>
            <a:lvl9pPr marL="4114800" lvl="8" indent="-279400" rtl="0">
              <a:lnSpc>
                <a:spcPct val="100000"/>
              </a:lnSpc>
              <a:spcBef>
                <a:spcPts val="0"/>
              </a:spcBef>
              <a:spcAft>
                <a:spcPts val="0"/>
              </a:spcAft>
              <a:buClr>
                <a:srgbClr val="D9D9D9"/>
              </a:buClr>
              <a:buSzPts val="800"/>
              <a:buFont typeface="Roboto Mono Regular"/>
              <a:buChar char="■"/>
              <a:defRPr sz="800">
                <a:solidFill>
                  <a:srgbClr val="D9D9D9"/>
                </a:solidFill>
                <a:latin typeface="Roboto Mono Regular"/>
                <a:ea typeface="Roboto Mono Regular"/>
                <a:cs typeface="Roboto Mono Regular"/>
                <a:sym typeface="Roboto Mono Regular"/>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6" r:id="rId5"/>
    <p:sldLayoutId id="2147483659"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www.freepi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p:nvPr/>
        </p:nvSpPr>
        <p:spPr>
          <a:xfrm>
            <a:off x="2822375" y="593624"/>
            <a:ext cx="3942906" cy="3722599"/>
          </a:xfrm>
          <a:prstGeom prst="snip2DiagRect">
            <a:avLst>
              <a:gd name="adj1" fmla="val 0"/>
              <a:gd name="adj2"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ctrTitle"/>
          </p:nvPr>
        </p:nvSpPr>
        <p:spPr>
          <a:xfrm>
            <a:off x="3074250" y="1140750"/>
            <a:ext cx="2995500" cy="1431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IN" dirty="0"/>
              <a:t>Presentation </a:t>
            </a:r>
            <a:r>
              <a:rPr lang="en-IN" b="0" dirty="0"/>
              <a:t>B</a:t>
            </a:r>
            <a:r>
              <a:rPr lang="en-IN" dirty="0"/>
              <a:t>egins</a:t>
            </a:r>
            <a:endParaRPr lang="en-IN" sz="3200" b="1" i="1" dirty="0">
              <a:solidFill>
                <a:srgbClr val="FFFFFF"/>
              </a:solidFill>
            </a:endParaRPr>
          </a:p>
        </p:txBody>
      </p:sp>
      <p:sp>
        <p:nvSpPr>
          <p:cNvPr id="171" name="Google Shape;171;p27"/>
          <p:cNvSpPr txBox="1"/>
          <p:nvPr/>
        </p:nvSpPr>
        <p:spPr>
          <a:xfrm>
            <a:off x="3235175" y="593625"/>
            <a:ext cx="2656200" cy="65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dirty="0">
                <a:solidFill>
                  <a:srgbClr val="FFFFFF"/>
                </a:solidFill>
                <a:latin typeface="Roboto Mono Regular"/>
                <a:ea typeface="Roboto Mono Regular"/>
                <a:cs typeface="Roboto Mono Regular"/>
                <a:sym typeface="Roboto Mono Regular"/>
              </a:rPr>
              <a:t>GRDN 2200</a:t>
            </a:r>
            <a:endParaRPr dirty="0">
              <a:solidFill>
                <a:srgbClr val="FFFFFF"/>
              </a:solidFill>
              <a:latin typeface="Roboto Mono Regular"/>
              <a:ea typeface="Roboto Mono Regular"/>
              <a:cs typeface="Roboto Mono Regular"/>
              <a:sym typeface="Roboto Mono Regular"/>
            </a:endParaRPr>
          </a:p>
        </p:txBody>
      </p:sp>
      <p:sp>
        <p:nvSpPr>
          <p:cNvPr id="5" name="Subtitle 2">
            <a:extLst>
              <a:ext uri="{FF2B5EF4-FFF2-40B4-BE49-F238E27FC236}">
                <a16:creationId xmlns:a16="http://schemas.microsoft.com/office/drawing/2014/main" id="{005F2DD8-3A30-4A34-A8FA-1C605E72BB32}"/>
              </a:ext>
            </a:extLst>
          </p:cNvPr>
          <p:cNvSpPr txBox="1">
            <a:spLocks/>
          </p:cNvSpPr>
          <p:nvPr/>
        </p:nvSpPr>
        <p:spPr>
          <a:xfrm>
            <a:off x="3074250" y="2571750"/>
            <a:ext cx="3691031" cy="1744473"/>
          </a:xfrm>
          <a:prstGeom prst="rect">
            <a:avLst/>
          </a:prstGeom>
        </p:spPr>
        <p:txBody>
          <a:bodyPr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defRPr/>
            </a:pPr>
            <a:r>
              <a:rPr lang="en-IN" sz="1800" b="1" kern="1200" dirty="0">
                <a:solidFill>
                  <a:schemeClr val="tx2"/>
                </a:solidFill>
                <a:ea typeface="+mn-ea"/>
                <a:cs typeface="+mn-cs"/>
              </a:rPr>
              <a:t>Submitted By:-</a:t>
            </a:r>
          </a:p>
          <a:p>
            <a:pPr>
              <a:buClrTx/>
              <a:buFontTx/>
              <a:buNone/>
              <a:defRPr/>
            </a:pPr>
            <a:r>
              <a:rPr lang="en-IN" sz="1800" kern="1200" dirty="0">
                <a:solidFill>
                  <a:schemeClr val="tx2"/>
                </a:solidFill>
                <a:ea typeface="+mn-ea"/>
                <a:cs typeface="+mn-cs"/>
              </a:rPr>
              <a:t>                          Aakashdeep Wahi</a:t>
            </a:r>
          </a:p>
          <a:p>
            <a:pPr>
              <a:buClrTx/>
              <a:buFontTx/>
              <a:buNone/>
              <a:defRPr/>
            </a:pPr>
            <a:r>
              <a:rPr lang="en-IN" sz="1800" b="1" kern="1200" dirty="0">
                <a:solidFill>
                  <a:schemeClr val="tx2"/>
                </a:solidFill>
                <a:ea typeface="+mn-ea"/>
                <a:cs typeface="+mn-cs"/>
              </a:rPr>
              <a:t>Roll No:-</a:t>
            </a:r>
            <a:r>
              <a:rPr lang="en-IN" sz="1800" kern="1200" dirty="0">
                <a:solidFill>
                  <a:schemeClr val="tx2"/>
                </a:solidFill>
                <a:ea typeface="+mn-ea"/>
                <a:cs typeface="+mn-cs"/>
              </a:rPr>
              <a:t> </a:t>
            </a:r>
          </a:p>
          <a:p>
            <a:pPr>
              <a:buClrTx/>
              <a:buFontTx/>
              <a:buNone/>
              <a:defRPr/>
            </a:pPr>
            <a:r>
              <a:rPr lang="en-IN" sz="1800" kern="1200" dirty="0">
                <a:solidFill>
                  <a:schemeClr val="tx2"/>
                </a:solidFill>
                <a:ea typeface="+mn-ea"/>
                <a:cs typeface="+mn-cs"/>
              </a:rPr>
              <a:t>                          8728485</a:t>
            </a:r>
            <a:endParaRPr lang="en-IN" sz="1800" b="1" u="sng" kern="1200" dirty="0">
              <a:solidFill>
                <a:schemeClr val="tx2"/>
              </a:solidFill>
              <a:ea typeface="+mn-ea"/>
              <a:cs typeface="+mn-cs"/>
            </a:endParaRPr>
          </a:p>
          <a:p>
            <a:pPr>
              <a:buClrTx/>
              <a:buFontTx/>
              <a:buNone/>
              <a:defRPr/>
            </a:pPr>
            <a:r>
              <a:rPr lang="en-IN" sz="1800" b="1" kern="1200" dirty="0">
                <a:solidFill>
                  <a:schemeClr val="tx2"/>
                </a:solidFill>
                <a:ea typeface="+mn-ea"/>
                <a:cs typeface="+mn-cs"/>
              </a:rPr>
              <a:t>Submitted To:-</a:t>
            </a:r>
            <a:endParaRPr lang="en-IN" sz="1800" kern="1200" dirty="0">
              <a:solidFill>
                <a:schemeClr val="tx2"/>
              </a:solidFill>
              <a:ea typeface="+mn-ea"/>
              <a:cs typeface="+mn-cs"/>
            </a:endParaRPr>
          </a:p>
          <a:p>
            <a:pPr>
              <a:buClrTx/>
              <a:buFontTx/>
              <a:buNone/>
              <a:defRPr/>
            </a:pPr>
            <a:r>
              <a:rPr lang="en-IN" sz="1800" kern="1200" dirty="0">
                <a:solidFill>
                  <a:schemeClr val="tx2"/>
                </a:solidFill>
                <a:ea typeface="+mn-ea"/>
                <a:cs typeface="+mn-cs"/>
              </a:rPr>
              <a:t>  	            Randal Kozak         </a:t>
            </a:r>
            <a:r>
              <a:rPr lang="en-IN" sz="1800" kern="1200" dirty="0">
                <a:solidFill>
                  <a:prstClr val="black"/>
                </a:solidFill>
                <a:ea typeface="+mn-ea"/>
                <a:cs typeface="+mn-c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095330" y="2436165"/>
            <a:ext cx="4385730" cy="216723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200" dirty="0"/>
              <a:t>We hav</a:t>
            </a:r>
            <a:r>
              <a:rPr lang="en-US" dirty="0"/>
              <a:t>e used the scribble filter in the text tool to make it look like hand drawn. That’s the reason it is giving such an interesting look. </a:t>
            </a:r>
          </a:p>
          <a:p>
            <a:pPr marL="0" lvl="0" indent="0" algn="just" rtl="0">
              <a:lnSpc>
                <a:spcPct val="115000"/>
              </a:lnSpc>
              <a:spcBef>
                <a:spcPts val="0"/>
              </a:spcBef>
              <a:spcAft>
                <a:spcPts val="0"/>
              </a:spcAft>
              <a:buNone/>
            </a:pPr>
            <a:r>
              <a:rPr lang="en-US" sz="1200" dirty="0"/>
              <a:t>I developed this style </a:t>
            </a:r>
            <a:r>
              <a:rPr lang="en-US" dirty="0"/>
              <a:t>using the Text tool and the filters. The style which I have used in this image can be observed by zooming the Image. It seems like someone has used the chalk in two and forth motion again and again in a particular way to look it like letters.</a:t>
            </a:r>
          </a:p>
          <a:p>
            <a:pPr marL="0" lvl="0" indent="0" algn="just" rtl="0">
              <a:lnSpc>
                <a:spcPct val="115000"/>
              </a:lnSpc>
              <a:spcBef>
                <a:spcPts val="0"/>
              </a:spcBef>
              <a:spcAft>
                <a:spcPts val="0"/>
              </a:spcAft>
              <a:buNone/>
            </a:pPr>
            <a:r>
              <a:rPr lang="en-US" sz="1200" dirty="0"/>
              <a:t>Same thing we have done with heart. We have properly used the brush tool for developing many components of this picture</a:t>
            </a:r>
            <a:r>
              <a:rPr lang="en-US" dirty="0"/>
              <a:t>.</a:t>
            </a:r>
            <a:endParaRPr lang="en-US" sz="1200" dirty="0"/>
          </a:p>
        </p:txBody>
      </p:sp>
      <p:sp>
        <p:nvSpPr>
          <p:cNvPr id="213" name="Google Shape;213;p32"/>
          <p:cNvSpPr txBox="1">
            <a:spLocks noGrp="1"/>
          </p:cNvSpPr>
          <p:nvPr>
            <p:ph type="title"/>
          </p:nvPr>
        </p:nvSpPr>
        <p:spPr>
          <a:xfrm>
            <a:off x="3014095" y="3174570"/>
            <a:ext cx="106196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Style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pic>
        <p:nvPicPr>
          <p:cNvPr id="3" name="Picture 2">
            <a:extLst>
              <a:ext uri="{FF2B5EF4-FFF2-40B4-BE49-F238E27FC236}">
                <a16:creationId xmlns:a16="http://schemas.microsoft.com/office/drawing/2014/main" id="{86988469-8BA7-42C7-AD68-580F1373D9A7}"/>
              </a:ext>
            </a:extLst>
          </p:cNvPr>
          <p:cNvPicPr>
            <a:picLocks noChangeAspect="1"/>
          </p:cNvPicPr>
          <p:nvPr/>
        </p:nvPicPr>
        <p:blipFill>
          <a:blip r:embed="rId3"/>
          <a:stretch>
            <a:fillRect/>
          </a:stretch>
        </p:blipFill>
        <p:spPr>
          <a:xfrm>
            <a:off x="400435" y="2727300"/>
            <a:ext cx="2613660" cy="1584960"/>
          </a:xfrm>
          <a:prstGeom prst="rect">
            <a:avLst/>
          </a:prstGeom>
        </p:spPr>
      </p:pic>
    </p:spTree>
    <p:extLst>
      <p:ext uri="{BB962C8B-B14F-4D97-AF65-F5344CB8AC3E}">
        <p14:creationId xmlns:p14="http://schemas.microsoft.com/office/powerpoint/2010/main" val="8059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4585724" y="3440674"/>
            <a:ext cx="4321682" cy="402363"/>
          </a:xfrm>
          <a:prstGeom prst="rect">
            <a:avLst/>
          </a:prstGeom>
        </p:spPr>
        <p:txBody>
          <a:bodyPr spcFirstLastPara="1" wrap="square" lIns="91425" tIns="91425" rIns="91425" bIns="91425" anchor="b" anchorCtr="0">
            <a:noAutofit/>
          </a:bodyPr>
          <a:lstStyle/>
          <a:p>
            <a:pPr marL="88900" lvl="0" algn="l" rtl="0">
              <a:spcBef>
                <a:spcPts val="0"/>
              </a:spcBef>
              <a:spcAft>
                <a:spcPts val="0"/>
              </a:spcAft>
              <a:buClr>
                <a:srgbClr val="FFFFFF"/>
              </a:buClr>
              <a:buSzPts val="2200"/>
            </a:pPr>
            <a:r>
              <a:rPr lang="en-US" dirty="0">
                <a:solidFill>
                  <a:srgbClr val="FFFFFF"/>
                </a:solidFill>
              </a:rPr>
              <a:t>Dream</a:t>
            </a:r>
          </a:p>
        </p:txBody>
      </p:sp>
      <p:sp>
        <p:nvSpPr>
          <p:cNvPr id="207" name="Google Shape;207;p31"/>
          <p:cNvSpPr txBox="1">
            <a:spLocks noGrp="1"/>
          </p:cNvSpPr>
          <p:nvPr>
            <p:ph type="subTitle" idx="1"/>
          </p:nvPr>
        </p:nvSpPr>
        <p:spPr>
          <a:xfrm>
            <a:off x="5063359" y="3922481"/>
            <a:ext cx="3379200" cy="28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Sir, you have already seen that I am really fond of logos. I have made several logos for myself. I want fame that I will be known by my name. I have added this too in my collection.</a:t>
            </a:r>
            <a:endParaRPr dirty="0"/>
          </a:p>
        </p:txBody>
      </p:sp>
      <p:pic>
        <p:nvPicPr>
          <p:cNvPr id="3" name="Picture 2">
            <a:extLst>
              <a:ext uri="{FF2B5EF4-FFF2-40B4-BE49-F238E27FC236}">
                <a16:creationId xmlns:a16="http://schemas.microsoft.com/office/drawing/2014/main" id="{766D8099-E6C0-44BD-9F79-1CEAB293E51A}"/>
              </a:ext>
            </a:extLst>
          </p:cNvPr>
          <p:cNvPicPr>
            <a:picLocks noChangeAspect="1"/>
          </p:cNvPicPr>
          <p:nvPr/>
        </p:nvPicPr>
        <p:blipFill>
          <a:blip r:embed="rId4"/>
          <a:srcRect/>
          <a:stretch/>
        </p:blipFill>
        <p:spPr>
          <a:xfrm>
            <a:off x="4586508" y="166052"/>
            <a:ext cx="4070868" cy="3054328"/>
          </a:xfrm>
          <a:prstGeom prst="rect">
            <a:avLst/>
          </a:prstGeom>
        </p:spPr>
      </p:pic>
    </p:spTree>
    <p:extLst>
      <p:ext uri="{BB962C8B-B14F-4D97-AF65-F5344CB8AC3E}">
        <p14:creationId xmlns:p14="http://schemas.microsoft.com/office/powerpoint/2010/main" val="191223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15739" y="299100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IN" sz="1200" dirty="0"/>
              <a:t>I have named this as Dream as it is a dream for me and I want to live it fully at any cost. ADW is the short form of my name I want to initiate a start-up with this name. I have made several pictures during this course for myself. It just makes me feel happy.</a:t>
            </a:r>
            <a:endParaRPr sz="1200" dirty="0"/>
          </a:p>
        </p:txBody>
      </p:sp>
      <p:sp>
        <p:nvSpPr>
          <p:cNvPr id="213" name="Google Shape;213;p32"/>
          <p:cNvSpPr txBox="1">
            <a:spLocks noGrp="1"/>
          </p:cNvSpPr>
          <p:nvPr>
            <p:ph type="title"/>
          </p:nvPr>
        </p:nvSpPr>
        <p:spPr>
          <a:xfrm>
            <a:off x="1494435" y="3456000"/>
            <a:ext cx="256110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Reason of Naming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12</a:t>
            </a:fld>
            <a:endParaRPr/>
          </a:p>
        </p:txBody>
      </p:sp>
      <p:pic>
        <p:nvPicPr>
          <p:cNvPr id="3" name="Picture 2" descr="A person with a tattoo on the arm&#10;&#10;Description automatically generated with low confidence">
            <a:extLst>
              <a:ext uri="{FF2B5EF4-FFF2-40B4-BE49-F238E27FC236}">
                <a16:creationId xmlns:a16="http://schemas.microsoft.com/office/drawing/2014/main" id="{483A05FB-B582-4441-A379-CE350FCC76FE}"/>
              </a:ext>
            </a:extLst>
          </p:cNvPr>
          <p:cNvPicPr>
            <a:picLocks noChangeAspect="1"/>
          </p:cNvPicPr>
          <p:nvPr/>
        </p:nvPicPr>
        <p:blipFill>
          <a:blip r:embed="rId3"/>
          <a:stretch>
            <a:fillRect/>
          </a:stretch>
        </p:blipFill>
        <p:spPr>
          <a:xfrm>
            <a:off x="350568" y="2701950"/>
            <a:ext cx="1180640" cy="169306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C3DDE68-5957-4006-BF4E-FACCBB7C4586}"/>
              </a:ext>
            </a:extLst>
          </p:cNvPr>
          <p:cNvPicPr>
            <a:picLocks noChangeAspect="1"/>
          </p:cNvPicPr>
          <p:nvPr/>
        </p:nvPicPr>
        <p:blipFill>
          <a:blip r:embed="rId4"/>
          <a:stretch>
            <a:fillRect/>
          </a:stretch>
        </p:blipFill>
        <p:spPr>
          <a:xfrm>
            <a:off x="4212954" y="1820131"/>
            <a:ext cx="2209488" cy="1242837"/>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4ED94E38-310C-4146-8B1F-FF51135A13AB}"/>
              </a:ext>
            </a:extLst>
          </p:cNvPr>
          <p:cNvPicPr>
            <a:picLocks noChangeAspect="1"/>
          </p:cNvPicPr>
          <p:nvPr/>
        </p:nvPicPr>
        <p:blipFill>
          <a:blip r:embed="rId5"/>
          <a:stretch>
            <a:fillRect/>
          </a:stretch>
        </p:blipFill>
        <p:spPr>
          <a:xfrm>
            <a:off x="6579862" y="1859573"/>
            <a:ext cx="2154915" cy="121214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2DC268CF-9D3A-498D-91F6-8D032CACE854}"/>
              </a:ext>
            </a:extLst>
          </p:cNvPr>
          <p:cNvPicPr>
            <a:picLocks noChangeAspect="1"/>
          </p:cNvPicPr>
          <p:nvPr/>
        </p:nvPicPr>
        <p:blipFill>
          <a:blip r:embed="rId6"/>
          <a:stretch>
            <a:fillRect/>
          </a:stretch>
        </p:blipFill>
        <p:spPr>
          <a:xfrm>
            <a:off x="1900621" y="1859574"/>
            <a:ext cx="2154914" cy="1212139"/>
          </a:xfrm>
          <a:prstGeom prst="rect">
            <a:avLst/>
          </a:prstGeom>
        </p:spPr>
      </p:pic>
    </p:spTree>
    <p:extLst>
      <p:ext uri="{BB962C8B-B14F-4D97-AF65-F5344CB8AC3E}">
        <p14:creationId xmlns:p14="http://schemas.microsoft.com/office/powerpoint/2010/main" val="2207871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095330" y="2436165"/>
            <a:ext cx="4385730" cy="216723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200" dirty="0"/>
              <a:t>In this picture we have used masking and pen tool. </a:t>
            </a:r>
            <a:r>
              <a:rPr lang="en-US" dirty="0"/>
              <a:t>With the help of pen tool we have selected my picture and put it outside the letter A.</a:t>
            </a:r>
          </a:p>
          <a:p>
            <a:pPr marL="0" lvl="0" indent="0" algn="just" rtl="0">
              <a:lnSpc>
                <a:spcPct val="115000"/>
              </a:lnSpc>
              <a:spcBef>
                <a:spcPts val="0"/>
              </a:spcBef>
              <a:spcAft>
                <a:spcPts val="0"/>
              </a:spcAft>
              <a:buNone/>
            </a:pPr>
            <a:endParaRPr lang="en-US" dirty="0"/>
          </a:p>
          <a:p>
            <a:pPr marL="0" lvl="0" indent="0" algn="just" rtl="0">
              <a:lnSpc>
                <a:spcPct val="115000"/>
              </a:lnSpc>
              <a:spcBef>
                <a:spcPts val="0"/>
              </a:spcBef>
              <a:spcAft>
                <a:spcPts val="0"/>
              </a:spcAft>
              <a:buNone/>
            </a:pPr>
            <a:r>
              <a:rPr lang="en-US" sz="1200" dirty="0"/>
              <a:t>For </a:t>
            </a:r>
            <a:r>
              <a:rPr lang="en-US" dirty="0"/>
              <a:t>giving my name a shadow effect we have pasted it again with different color and reduced the opacity of its.</a:t>
            </a:r>
          </a:p>
          <a:p>
            <a:pPr marL="0" lvl="0" indent="0" algn="just" rtl="0">
              <a:lnSpc>
                <a:spcPct val="115000"/>
              </a:lnSpc>
              <a:spcBef>
                <a:spcPts val="0"/>
              </a:spcBef>
              <a:spcAft>
                <a:spcPts val="0"/>
              </a:spcAft>
              <a:buNone/>
            </a:pPr>
            <a:endParaRPr lang="en-US" dirty="0"/>
          </a:p>
          <a:p>
            <a:pPr marL="0" lvl="0" indent="0" algn="just" rtl="0">
              <a:lnSpc>
                <a:spcPct val="115000"/>
              </a:lnSpc>
              <a:spcBef>
                <a:spcPts val="0"/>
              </a:spcBef>
              <a:spcAft>
                <a:spcPts val="0"/>
              </a:spcAft>
              <a:buNone/>
            </a:pPr>
            <a:r>
              <a:rPr lang="en-US" sz="1200" dirty="0"/>
              <a:t>It had given a </a:t>
            </a:r>
            <a:r>
              <a:rPr lang="en-US" dirty="0"/>
              <a:t>shadow and a dual color effect on my name.</a:t>
            </a:r>
            <a:endParaRPr lang="en-US" sz="1200" dirty="0"/>
          </a:p>
        </p:txBody>
      </p:sp>
      <p:sp>
        <p:nvSpPr>
          <p:cNvPr id="213" name="Google Shape;213;p32"/>
          <p:cNvSpPr txBox="1">
            <a:spLocks noGrp="1"/>
          </p:cNvSpPr>
          <p:nvPr>
            <p:ph type="title"/>
          </p:nvPr>
        </p:nvSpPr>
        <p:spPr>
          <a:xfrm>
            <a:off x="3014095" y="3174570"/>
            <a:ext cx="106196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Style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pic>
        <p:nvPicPr>
          <p:cNvPr id="6" name="Picture 5">
            <a:extLst>
              <a:ext uri="{FF2B5EF4-FFF2-40B4-BE49-F238E27FC236}">
                <a16:creationId xmlns:a16="http://schemas.microsoft.com/office/drawing/2014/main" id="{9ED306B3-FD79-41A7-968E-EC8E3CA78E11}"/>
              </a:ext>
            </a:extLst>
          </p:cNvPr>
          <p:cNvPicPr>
            <a:picLocks noChangeAspect="1"/>
          </p:cNvPicPr>
          <p:nvPr/>
        </p:nvPicPr>
        <p:blipFill>
          <a:blip r:embed="rId3"/>
          <a:srcRect/>
          <a:stretch/>
        </p:blipFill>
        <p:spPr>
          <a:xfrm>
            <a:off x="435284" y="2498298"/>
            <a:ext cx="2722901" cy="2042963"/>
          </a:xfrm>
          <a:prstGeom prst="rect">
            <a:avLst/>
          </a:prstGeom>
        </p:spPr>
      </p:pic>
    </p:spTree>
    <p:extLst>
      <p:ext uri="{BB962C8B-B14F-4D97-AF65-F5344CB8AC3E}">
        <p14:creationId xmlns:p14="http://schemas.microsoft.com/office/powerpoint/2010/main" val="382350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63587" y="170475"/>
            <a:ext cx="9271200" cy="2816700"/>
          </a:xfrm>
          <a:prstGeom prst="rect">
            <a:avLst/>
          </a:prstGeom>
          <a:effectLst>
            <a:outerShdw blurRad="142875"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b="1" dirty="0">
                <a:solidFill>
                  <a:srgbClr val="FFFFFF"/>
                </a:solidFill>
                <a:latin typeface="AngsanaUPC" panose="02020603050405020304" pitchFamily="18" charset="-34"/>
                <a:cs typeface="AngsanaUPC" panose="02020603050405020304" pitchFamily="18" charset="-34"/>
              </a:rPr>
              <a:t>Awesome W ords</a:t>
            </a:r>
            <a:endParaRPr sz="7200" b="1" dirty="0">
              <a:solidFill>
                <a:srgbClr val="FFFFFF"/>
              </a:solidFill>
              <a:latin typeface="AngsanaUPC" panose="02020603050405020304" pitchFamily="18" charset="-34"/>
              <a:cs typeface="AngsanaUPC" panose="02020603050405020304" pitchFamily="18" charset="-34"/>
            </a:endParaRPr>
          </a:p>
        </p:txBody>
      </p:sp>
      <p:sp>
        <p:nvSpPr>
          <p:cNvPr id="292" name="Google Shape;292;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14</a:t>
            </a:fld>
            <a:endParaRPr/>
          </a:p>
        </p:txBody>
      </p:sp>
      <p:sp>
        <p:nvSpPr>
          <p:cNvPr id="293" name="Google Shape;293;p39"/>
          <p:cNvSpPr txBox="1">
            <a:spLocks noGrp="1"/>
          </p:cNvSpPr>
          <p:nvPr>
            <p:ph type="subTitle" idx="1"/>
          </p:nvPr>
        </p:nvSpPr>
        <p:spPr>
          <a:xfrm>
            <a:off x="1629625" y="3057950"/>
            <a:ext cx="58848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b="1" dirty="0">
                <a:latin typeface="Roboto Mono"/>
                <a:ea typeface="Roboto Mono"/>
                <a:cs typeface="Roboto Mono"/>
                <a:sym typeface="Roboto Mono"/>
              </a:rPr>
              <a:t>To be Perfect, You have to start first. </a:t>
            </a:r>
            <a:endParaRPr sz="2800" b="1" dirty="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54"/>
          <p:cNvSpPr txBox="1">
            <a:spLocks noGrp="1"/>
          </p:cNvSpPr>
          <p:nvPr>
            <p:ph type="title"/>
          </p:nvPr>
        </p:nvSpPr>
        <p:spPr>
          <a:xfrm>
            <a:off x="938850" y="1938000"/>
            <a:ext cx="3571500" cy="578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dirty="0"/>
              <a:t>Part-B </a:t>
            </a:r>
            <a:endParaRPr dirty="0"/>
          </a:p>
        </p:txBody>
      </p:sp>
      <p:sp>
        <p:nvSpPr>
          <p:cNvPr id="991" name="Google Shape;991;p54"/>
          <p:cNvSpPr txBox="1">
            <a:spLocks noGrp="1"/>
          </p:cNvSpPr>
          <p:nvPr>
            <p:ph type="subTitle" idx="1"/>
          </p:nvPr>
        </p:nvSpPr>
        <p:spPr>
          <a:xfrm>
            <a:off x="1499850" y="2467075"/>
            <a:ext cx="3010500" cy="1086000"/>
          </a:xfrm>
          <a:prstGeom prst="rect">
            <a:avLst/>
          </a:prstGeom>
          <a:effectLst>
            <a:outerShdw blurRad="57150" dist="28575" dir="4800000" algn="bl" rotWithShape="0">
              <a:srgbClr val="000000">
                <a:alpha val="56000"/>
              </a:srgbClr>
            </a:outerShdw>
          </a:effectLst>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lang="en-IN" dirty="0">
              <a:solidFill>
                <a:srgbClr val="FFFFFF"/>
              </a:solidFill>
            </a:endParaRPr>
          </a:p>
          <a:p>
            <a:pPr marL="0" lvl="0" indent="0" algn="l" rtl="0">
              <a:spcBef>
                <a:spcPts val="0"/>
              </a:spcBef>
              <a:spcAft>
                <a:spcPts val="0"/>
              </a:spcAft>
              <a:buNone/>
            </a:pPr>
            <a:r>
              <a:rPr lang="en-IN" dirty="0">
                <a:solidFill>
                  <a:srgbClr val="FFFFFF"/>
                </a:solidFill>
              </a:rPr>
              <a:t>Basically, this photo has gone through various stages. I have explained all the stages in the word file itself. So here we would discuss something new. </a:t>
            </a:r>
          </a:p>
          <a:p>
            <a:pPr marL="0" lvl="0" indent="0" algn="l" rtl="0">
              <a:spcBef>
                <a:spcPts val="0"/>
              </a:spcBef>
              <a:spcAft>
                <a:spcPts val="0"/>
              </a:spcAft>
              <a:buNone/>
            </a:pPr>
            <a:endParaRPr dirty="0">
              <a:solidFill>
                <a:srgbClr val="FFFFFF"/>
              </a:solidFill>
            </a:endParaRPr>
          </a:p>
        </p:txBody>
      </p:sp>
      <p:sp>
        <p:nvSpPr>
          <p:cNvPr id="992" name="Google Shape;992;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15</a:t>
            </a:fld>
            <a:endParaRPr/>
          </a:p>
        </p:txBody>
      </p:sp>
      <p:pic>
        <p:nvPicPr>
          <p:cNvPr id="3" name="Picture 2" descr="Diagram&#10;&#10;Description automatically generated with medium confidence">
            <a:extLst>
              <a:ext uri="{FF2B5EF4-FFF2-40B4-BE49-F238E27FC236}">
                <a16:creationId xmlns:a16="http://schemas.microsoft.com/office/drawing/2014/main" id="{E42AD370-D60A-40F6-B2A9-4C314523CFB5}"/>
              </a:ext>
            </a:extLst>
          </p:cNvPr>
          <p:cNvPicPr>
            <a:picLocks noChangeAspect="1"/>
          </p:cNvPicPr>
          <p:nvPr/>
        </p:nvPicPr>
        <p:blipFill>
          <a:blip r:embed="rId3"/>
          <a:stretch>
            <a:fillRect/>
          </a:stretch>
        </p:blipFill>
        <p:spPr>
          <a:xfrm>
            <a:off x="5934008" y="206144"/>
            <a:ext cx="2339610" cy="47312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2"/>
          <p:cNvSpPr txBox="1">
            <a:spLocks noGrp="1"/>
          </p:cNvSpPr>
          <p:nvPr>
            <p:ph type="title"/>
          </p:nvPr>
        </p:nvSpPr>
        <p:spPr>
          <a:xfrm>
            <a:off x="998600" y="316550"/>
            <a:ext cx="7182000" cy="526500"/>
          </a:xfrm>
          <a:prstGeom prst="rect">
            <a:avLst/>
          </a:prstGeom>
          <a:effectLst>
            <a:outerShdw blurRad="57150" dist="19050" dir="5400000" algn="bl" rotWithShape="0">
              <a:srgbClr val="9100A7">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b="1" dirty="0">
                <a:solidFill>
                  <a:srgbClr val="FFFFFF"/>
                </a:solidFill>
              </a:rPr>
              <a:t>Stages of Developing</a:t>
            </a:r>
            <a:endParaRPr b="1" dirty="0">
              <a:solidFill>
                <a:srgbClr val="FFFFFF"/>
              </a:solidFill>
            </a:endParaRPr>
          </a:p>
        </p:txBody>
      </p:sp>
      <p:sp>
        <p:nvSpPr>
          <p:cNvPr id="934" name="Google Shape;934;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935" name="Google Shape;935;p52"/>
          <p:cNvSpPr/>
          <p:nvPr/>
        </p:nvSpPr>
        <p:spPr>
          <a:xfrm>
            <a:off x="3343950" y="1153225"/>
            <a:ext cx="2456100" cy="3510000"/>
          </a:xfrm>
          <a:prstGeom prst="snip2DiagRect">
            <a:avLst>
              <a:gd name="adj1" fmla="val 0"/>
              <a:gd name="adj2"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591575" y="1153225"/>
            <a:ext cx="2456100" cy="35100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dirty="0"/>
          </a:p>
        </p:txBody>
      </p:sp>
      <p:sp>
        <p:nvSpPr>
          <p:cNvPr id="937" name="Google Shape;937;p52"/>
          <p:cNvSpPr/>
          <p:nvPr/>
        </p:nvSpPr>
        <p:spPr>
          <a:xfrm>
            <a:off x="6096325" y="1153225"/>
            <a:ext cx="2456100" cy="35100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txBox="1">
            <a:spLocks noGrp="1"/>
          </p:cNvSpPr>
          <p:nvPr>
            <p:ph type="body" idx="4294967295"/>
          </p:nvPr>
        </p:nvSpPr>
        <p:spPr>
          <a:xfrm>
            <a:off x="834575" y="3074575"/>
            <a:ext cx="1970100" cy="108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000" dirty="0">
                <a:solidFill>
                  <a:srgbClr val="000000"/>
                </a:solidFill>
              </a:rPr>
              <a:t>First step it to think an idea which you can execute with the definite knowledge you are having. We have also developed it on paper first just to have a rough idea.</a:t>
            </a:r>
            <a:endParaRPr sz="1000" dirty="0">
              <a:solidFill>
                <a:srgbClr val="000000"/>
              </a:solidFill>
            </a:endParaRPr>
          </a:p>
        </p:txBody>
      </p:sp>
      <p:sp>
        <p:nvSpPr>
          <p:cNvPr id="939" name="Google Shape;939;p52"/>
          <p:cNvSpPr txBox="1"/>
          <p:nvPr/>
        </p:nvSpPr>
        <p:spPr>
          <a:xfrm>
            <a:off x="880250" y="2582352"/>
            <a:ext cx="187875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Thinking an idea </a:t>
            </a:r>
            <a:endParaRPr dirty="0"/>
          </a:p>
        </p:txBody>
      </p:sp>
      <p:sp>
        <p:nvSpPr>
          <p:cNvPr id="947" name="Google Shape;947;p52"/>
          <p:cNvSpPr txBox="1">
            <a:spLocks noGrp="1"/>
          </p:cNvSpPr>
          <p:nvPr>
            <p:ph type="body" idx="4294967295"/>
          </p:nvPr>
        </p:nvSpPr>
        <p:spPr>
          <a:xfrm>
            <a:off x="3586950" y="3074575"/>
            <a:ext cx="1970100" cy="108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000" dirty="0">
                <a:solidFill>
                  <a:srgbClr val="FFFFFF"/>
                </a:solidFill>
              </a:rPr>
              <a:t>Then you have to gather all the resources that you need to develop your idea into. We have downloaded those images that helps us to develop my final part B image.</a:t>
            </a:r>
            <a:endParaRPr sz="1000" dirty="0">
              <a:solidFill>
                <a:srgbClr val="FFFFFF"/>
              </a:solidFill>
            </a:endParaRPr>
          </a:p>
        </p:txBody>
      </p:sp>
      <p:sp>
        <p:nvSpPr>
          <p:cNvPr id="948" name="Google Shape;948;p52"/>
          <p:cNvSpPr txBox="1"/>
          <p:nvPr/>
        </p:nvSpPr>
        <p:spPr>
          <a:xfrm>
            <a:off x="3776979" y="2613125"/>
            <a:ext cx="1590042"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FFFFFF"/>
                </a:solidFill>
              </a:rPr>
              <a:t>Doing Research</a:t>
            </a:r>
            <a:endParaRPr dirty="0">
              <a:solidFill>
                <a:srgbClr val="FFFFFF"/>
              </a:solidFill>
            </a:endParaRPr>
          </a:p>
        </p:txBody>
      </p:sp>
      <p:sp>
        <p:nvSpPr>
          <p:cNvPr id="949" name="Google Shape;949;p52"/>
          <p:cNvSpPr txBox="1">
            <a:spLocks noGrp="1"/>
          </p:cNvSpPr>
          <p:nvPr>
            <p:ph type="body" idx="4294967295"/>
          </p:nvPr>
        </p:nvSpPr>
        <p:spPr>
          <a:xfrm>
            <a:off x="6339325" y="3074574"/>
            <a:ext cx="1970100" cy="121607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000" dirty="0">
                <a:solidFill>
                  <a:srgbClr val="000000"/>
                </a:solidFill>
              </a:rPr>
              <a:t>At last after gathering all the resources we just have to execute it once rest of the challenges were easy enough because you have a presure in mind that you have to complete it </a:t>
            </a:r>
            <a:r>
              <a:rPr lang="es" sz="1000" dirty="0">
                <a:solidFill>
                  <a:srgbClr val="000000"/>
                </a:solidFill>
                <a:sym typeface="Wingdings" panose="05000000000000000000" pitchFamily="2" charset="2"/>
              </a:rPr>
              <a:t>.</a:t>
            </a:r>
            <a:endParaRPr sz="1000" dirty="0">
              <a:solidFill>
                <a:srgbClr val="000000"/>
              </a:solidFill>
            </a:endParaRPr>
          </a:p>
        </p:txBody>
      </p:sp>
      <p:sp>
        <p:nvSpPr>
          <p:cNvPr id="950" name="Google Shape;950;p52"/>
          <p:cNvSpPr txBox="1"/>
          <p:nvPr/>
        </p:nvSpPr>
        <p:spPr>
          <a:xfrm>
            <a:off x="6733536" y="2613125"/>
            <a:ext cx="12213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latin typeface="+mj-lt"/>
                <a:sym typeface="Ubuntu"/>
              </a:rPr>
              <a:t>Execute It</a:t>
            </a:r>
            <a:endParaRPr dirty="0">
              <a:latin typeface="+mj-lt"/>
            </a:endParaRPr>
          </a:p>
        </p:txBody>
      </p:sp>
      <p:cxnSp>
        <p:nvCxnSpPr>
          <p:cNvPr id="951" name="Google Shape;951;p52"/>
          <p:cNvCxnSpPr>
            <a:stCxn id="936" idx="3"/>
          </p:cNvCxnSpPr>
          <p:nvPr/>
        </p:nvCxnSpPr>
        <p:spPr>
          <a:xfrm rot="-5400000">
            <a:off x="2195675" y="261175"/>
            <a:ext cx="516000" cy="1268100"/>
          </a:xfrm>
          <a:prstGeom prst="bentConnector2">
            <a:avLst/>
          </a:prstGeom>
          <a:noFill/>
          <a:ln w="28575" cap="flat" cmpd="sng">
            <a:solidFill>
              <a:srgbClr val="FFFFFF"/>
            </a:solidFill>
            <a:prstDash val="solid"/>
            <a:round/>
            <a:headEnd type="none" w="med" len="med"/>
            <a:tailEnd type="none" w="med" len="med"/>
          </a:ln>
        </p:spPr>
      </p:cxnSp>
      <p:cxnSp>
        <p:nvCxnSpPr>
          <p:cNvPr id="952" name="Google Shape;952;p52"/>
          <p:cNvCxnSpPr>
            <a:stCxn id="937" idx="3"/>
          </p:cNvCxnSpPr>
          <p:nvPr/>
        </p:nvCxnSpPr>
        <p:spPr>
          <a:xfrm rot="5400000" flipH="1">
            <a:off x="6418825" y="247675"/>
            <a:ext cx="541800" cy="1269300"/>
          </a:xfrm>
          <a:prstGeom prst="bentConnector2">
            <a:avLst/>
          </a:prstGeom>
          <a:noFill/>
          <a:ln w="28575" cap="flat" cmpd="sng">
            <a:solidFill>
              <a:srgbClr val="FFFFFF"/>
            </a:solidFill>
            <a:prstDash val="solid"/>
            <a:round/>
            <a:headEnd type="none" w="med" len="med"/>
            <a:tailEnd type="none" w="med" len="med"/>
          </a:ln>
        </p:spPr>
      </p:cxnSp>
      <p:cxnSp>
        <p:nvCxnSpPr>
          <p:cNvPr id="953" name="Google Shape;953;p52"/>
          <p:cNvCxnSpPr>
            <a:endCxn id="935" idx="3"/>
          </p:cNvCxnSpPr>
          <p:nvPr/>
        </p:nvCxnSpPr>
        <p:spPr>
          <a:xfrm>
            <a:off x="4572000" y="838225"/>
            <a:ext cx="0" cy="315000"/>
          </a:xfrm>
          <a:prstGeom prst="straightConnector1">
            <a:avLst/>
          </a:prstGeom>
          <a:noFill/>
          <a:ln w="38100" cap="flat" cmpd="sng">
            <a:solidFill>
              <a:srgbClr val="000000"/>
            </a:solidFill>
            <a:prstDash val="solid"/>
            <a:round/>
            <a:headEnd type="none" w="med" len="med"/>
            <a:tailEnd type="none" w="med" len="med"/>
          </a:ln>
        </p:spPr>
      </p:cxnSp>
      <p:pic>
        <p:nvPicPr>
          <p:cNvPr id="5" name="Picture 4" descr="Shape&#10;&#10;Description automatically generated with low confidence">
            <a:extLst>
              <a:ext uri="{FF2B5EF4-FFF2-40B4-BE49-F238E27FC236}">
                <a16:creationId xmlns:a16="http://schemas.microsoft.com/office/drawing/2014/main" id="{702D84F6-2563-48EA-83D1-3AC27336D210}"/>
              </a:ext>
            </a:extLst>
          </p:cNvPr>
          <p:cNvPicPr>
            <a:picLocks noChangeAspect="1"/>
          </p:cNvPicPr>
          <p:nvPr/>
        </p:nvPicPr>
        <p:blipFill>
          <a:blip r:embed="rId3"/>
          <a:stretch>
            <a:fillRect/>
          </a:stretch>
        </p:blipFill>
        <p:spPr>
          <a:xfrm>
            <a:off x="1547345" y="1691173"/>
            <a:ext cx="547787" cy="547787"/>
          </a:xfrm>
          <a:prstGeom prst="rect">
            <a:avLst/>
          </a:prstGeom>
        </p:spPr>
      </p:pic>
      <p:pic>
        <p:nvPicPr>
          <p:cNvPr id="7" name="Picture 6" descr="Diagram, text&#10;&#10;Description automatically generated">
            <a:extLst>
              <a:ext uri="{FF2B5EF4-FFF2-40B4-BE49-F238E27FC236}">
                <a16:creationId xmlns:a16="http://schemas.microsoft.com/office/drawing/2014/main" id="{5D6E742B-B32A-4B76-8B0E-5E66BD8972D3}"/>
              </a:ext>
            </a:extLst>
          </p:cNvPr>
          <p:cNvPicPr>
            <a:picLocks noChangeAspect="1"/>
          </p:cNvPicPr>
          <p:nvPr/>
        </p:nvPicPr>
        <p:blipFill rotWithShape="1">
          <a:blip r:embed="rId4"/>
          <a:srcRect l="26074" t="23035" r="26669" b="22202"/>
          <a:stretch/>
        </p:blipFill>
        <p:spPr>
          <a:xfrm>
            <a:off x="4335939" y="1691501"/>
            <a:ext cx="472121" cy="547129"/>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0EC622CB-AA51-4775-94B6-E7FF2C4D9FE5}"/>
              </a:ext>
            </a:extLst>
          </p:cNvPr>
          <p:cNvPicPr>
            <a:picLocks noChangeAspect="1"/>
          </p:cNvPicPr>
          <p:nvPr/>
        </p:nvPicPr>
        <p:blipFill rotWithShape="1">
          <a:blip r:embed="rId5"/>
          <a:srcRect b="15841"/>
          <a:stretch/>
        </p:blipFill>
        <p:spPr>
          <a:xfrm>
            <a:off x="6988739" y="1665924"/>
            <a:ext cx="710894" cy="5982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15739" y="299100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IN" sz="1200" dirty="0"/>
              <a:t>Wel</a:t>
            </a:r>
            <a:r>
              <a:rPr lang="en-IN" dirty="0"/>
              <a:t>l I have thought this idea as it is totally opposite of the idea that I have thought for another subject. I thought that I should also develop a thing which is a little positive and gives a positive hope.</a:t>
            </a:r>
            <a:endParaRPr sz="1200" dirty="0"/>
          </a:p>
        </p:txBody>
      </p:sp>
      <p:sp>
        <p:nvSpPr>
          <p:cNvPr id="213" name="Google Shape;213;p32"/>
          <p:cNvSpPr txBox="1">
            <a:spLocks noGrp="1"/>
          </p:cNvSpPr>
          <p:nvPr>
            <p:ph type="title"/>
          </p:nvPr>
        </p:nvSpPr>
        <p:spPr>
          <a:xfrm>
            <a:off x="1221331" y="3456000"/>
            <a:ext cx="2834204"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Reasons of Developing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17</a:t>
            </a:fld>
            <a:endParaRPr/>
          </a:p>
        </p:txBody>
      </p:sp>
    </p:spTree>
    <p:extLst>
      <p:ext uri="{BB962C8B-B14F-4D97-AF65-F5344CB8AC3E}">
        <p14:creationId xmlns:p14="http://schemas.microsoft.com/office/powerpoint/2010/main" val="72997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15739" y="299100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IN" sz="1200" dirty="0"/>
              <a:t>Wel</a:t>
            </a:r>
            <a:r>
              <a:rPr lang="en-IN" dirty="0"/>
              <a:t>l, for making this image I have used a lot of tools basically pen tool, brush tool, shape tool, shape builder tool and many more. </a:t>
            </a:r>
          </a:p>
          <a:p>
            <a:pPr marL="0" lvl="0" indent="0" algn="just" rtl="0">
              <a:lnSpc>
                <a:spcPct val="115000"/>
              </a:lnSpc>
              <a:spcBef>
                <a:spcPts val="0"/>
              </a:spcBef>
              <a:spcAft>
                <a:spcPts val="0"/>
              </a:spcAft>
              <a:buNone/>
            </a:pPr>
            <a:r>
              <a:rPr lang="en-IN" dirty="0"/>
              <a:t>This photo has totally developed the </a:t>
            </a:r>
            <a:r>
              <a:rPr lang="en-IN" dirty="0" err="1"/>
              <a:t>color</a:t>
            </a:r>
            <a:r>
              <a:rPr lang="en-IN" dirty="0"/>
              <a:t> effects. </a:t>
            </a:r>
          </a:p>
          <a:p>
            <a:pPr marL="0" lvl="0" indent="0" algn="just" rtl="0">
              <a:lnSpc>
                <a:spcPct val="115000"/>
              </a:lnSpc>
              <a:spcBef>
                <a:spcPts val="0"/>
              </a:spcBef>
              <a:spcAft>
                <a:spcPts val="0"/>
              </a:spcAft>
              <a:buNone/>
            </a:pPr>
            <a:r>
              <a:rPr lang="en-IN" sz="1200" dirty="0"/>
              <a:t>The chats which I have shown over here are the most interesting part of this picture. </a:t>
            </a:r>
            <a:endParaRPr sz="1200" dirty="0"/>
          </a:p>
        </p:txBody>
      </p:sp>
      <p:sp>
        <p:nvSpPr>
          <p:cNvPr id="213" name="Google Shape;213;p32"/>
          <p:cNvSpPr txBox="1">
            <a:spLocks noGrp="1"/>
          </p:cNvSpPr>
          <p:nvPr>
            <p:ph type="title"/>
          </p:nvPr>
        </p:nvSpPr>
        <p:spPr>
          <a:xfrm>
            <a:off x="1221331" y="3456000"/>
            <a:ext cx="2834204"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Style</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18</a:t>
            </a:fld>
            <a:endParaRPr/>
          </a:p>
        </p:txBody>
      </p:sp>
    </p:spTree>
    <p:extLst>
      <p:ext uri="{BB962C8B-B14F-4D97-AF65-F5344CB8AC3E}">
        <p14:creationId xmlns:p14="http://schemas.microsoft.com/office/powerpoint/2010/main" val="420822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9"/>
        <p:cNvGrpSpPr/>
        <p:nvPr/>
      </p:nvGrpSpPr>
      <p:grpSpPr>
        <a:xfrm>
          <a:off x="0" y="0"/>
          <a:ext cx="0" cy="0"/>
          <a:chOff x="0" y="0"/>
          <a:chExt cx="0" cy="0"/>
        </a:xfrm>
      </p:grpSpPr>
      <p:sp>
        <p:nvSpPr>
          <p:cNvPr id="1030" name="Google Shape;1030;p56"/>
          <p:cNvSpPr/>
          <p:nvPr/>
        </p:nvSpPr>
        <p:spPr>
          <a:xfrm>
            <a:off x="2831100" y="516200"/>
            <a:ext cx="3481800" cy="3481800"/>
          </a:xfrm>
          <a:prstGeom prst="snip2DiagRect">
            <a:avLst>
              <a:gd name="adj1" fmla="val 0"/>
              <a:gd name="adj2"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txBox="1">
            <a:spLocks noGrp="1"/>
          </p:cNvSpPr>
          <p:nvPr>
            <p:ph type="ctrTitle"/>
          </p:nvPr>
        </p:nvSpPr>
        <p:spPr>
          <a:xfrm>
            <a:off x="2358900" y="1856250"/>
            <a:ext cx="4426200" cy="1431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b="1" dirty="0">
                <a:solidFill>
                  <a:srgbClr val="FFFFFF"/>
                </a:solidFill>
              </a:rPr>
              <a:t>Thanks!</a:t>
            </a:r>
            <a:br>
              <a:rPr lang="es" b="1" dirty="0">
                <a:solidFill>
                  <a:srgbClr val="FFFFFF"/>
                </a:solidFill>
              </a:rPr>
            </a:br>
            <a:r>
              <a:rPr lang="es" b="1" dirty="0">
                <a:solidFill>
                  <a:srgbClr val="FFFFFF"/>
                </a:solidFill>
              </a:rPr>
              <a:t>For Your Precious </a:t>
            </a:r>
            <a:br>
              <a:rPr lang="es" b="1" dirty="0">
                <a:solidFill>
                  <a:srgbClr val="FFFFFF"/>
                </a:solidFill>
              </a:rPr>
            </a:br>
            <a:r>
              <a:rPr lang="es" b="1" dirty="0">
                <a:solidFill>
                  <a:srgbClr val="FFFFFF"/>
                </a:solidFill>
              </a:rPr>
              <a:t>Time</a:t>
            </a:r>
            <a:endParaRPr b="1" i="1"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idx="6"/>
          </p:nvPr>
        </p:nvSpPr>
        <p:spPr>
          <a:xfrm>
            <a:off x="-160050" y="2448822"/>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2</a:t>
            </a:r>
            <a:endParaRPr/>
          </a:p>
        </p:txBody>
      </p:sp>
      <p:sp>
        <p:nvSpPr>
          <p:cNvPr id="177" name="Google Shape;177;p28"/>
          <p:cNvSpPr txBox="1">
            <a:spLocks noGrp="1"/>
          </p:cNvSpPr>
          <p:nvPr>
            <p:ph type="title" idx="9"/>
          </p:nvPr>
        </p:nvSpPr>
        <p:spPr>
          <a:xfrm>
            <a:off x="-160050" y="3582222"/>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3</a:t>
            </a:r>
            <a:endParaRPr/>
          </a:p>
        </p:txBody>
      </p:sp>
      <p:sp>
        <p:nvSpPr>
          <p:cNvPr id="178" name="Google Shape;178;p28"/>
          <p:cNvSpPr txBox="1">
            <a:spLocks noGrp="1"/>
          </p:cNvSpPr>
          <p:nvPr>
            <p:ph type="title"/>
          </p:nvPr>
        </p:nvSpPr>
        <p:spPr>
          <a:xfrm>
            <a:off x="562113" y="-145875"/>
            <a:ext cx="64584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t>Contents</a:t>
            </a:r>
            <a:endParaRPr sz="3600"/>
          </a:p>
        </p:txBody>
      </p:sp>
      <p:sp>
        <p:nvSpPr>
          <p:cNvPr id="179" name="Google Shape;179;p2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180" name="Google Shape;180;p28"/>
          <p:cNvSpPr txBox="1">
            <a:spLocks noGrp="1"/>
          </p:cNvSpPr>
          <p:nvPr>
            <p:ph type="subTitle" idx="4"/>
          </p:nvPr>
        </p:nvSpPr>
        <p:spPr>
          <a:xfrm flipH="1">
            <a:off x="1468050" y="2265700"/>
            <a:ext cx="4032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My Work</a:t>
            </a:r>
            <a:endParaRPr dirty="0"/>
          </a:p>
        </p:txBody>
      </p:sp>
      <p:sp>
        <p:nvSpPr>
          <p:cNvPr id="181" name="Google Shape;181;p28"/>
          <p:cNvSpPr txBox="1">
            <a:spLocks noGrp="1"/>
          </p:cNvSpPr>
          <p:nvPr>
            <p:ph type="subTitle" idx="1"/>
          </p:nvPr>
        </p:nvSpPr>
        <p:spPr>
          <a:xfrm flipH="1">
            <a:off x="1468050" y="1152690"/>
            <a:ext cx="4032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About Me</a:t>
            </a:r>
            <a:endParaRPr dirty="0"/>
          </a:p>
        </p:txBody>
      </p:sp>
      <p:sp>
        <p:nvSpPr>
          <p:cNvPr id="182" name="Google Shape;182;p28"/>
          <p:cNvSpPr txBox="1">
            <a:spLocks noGrp="1"/>
          </p:cNvSpPr>
          <p:nvPr>
            <p:ph type="subTitle" idx="2"/>
          </p:nvPr>
        </p:nvSpPr>
        <p:spPr>
          <a:xfrm>
            <a:off x="1466675" y="1529000"/>
            <a:ext cx="2827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Here I will describe myself and my style of work.</a:t>
            </a:r>
            <a:endParaRPr dirty="0"/>
          </a:p>
        </p:txBody>
      </p:sp>
      <p:sp>
        <p:nvSpPr>
          <p:cNvPr id="183" name="Google Shape;183;p28"/>
          <p:cNvSpPr txBox="1">
            <a:spLocks noGrp="1"/>
          </p:cNvSpPr>
          <p:nvPr>
            <p:ph type="title" idx="3"/>
          </p:nvPr>
        </p:nvSpPr>
        <p:spPr>
          <a:xfrm>
            <a:off x="-160050" y="1335812"/>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1</a:t>
            </a:r>
            <a:endParaRPr dirty="0"/>
          </a:p>
        </p:txBody>
      </p:sp>
      <p:sp>
        <p:nvSpPr>
          <p:cNvPr id="184" name="Google Shape;184;p28"/>
          <p:cNvSpPr txBox="1">
            <a:spLocks noGrp="1"/>
          </p:cNvSpPr>
          <p:nvPr>
            <p:ph type="subTitle" idx="7"/>
          </p:nvPr>
        </p:nvSpPr>
        <p:spPr>
          <a:xfrm flipH="1">
            <a:off x="1468050" y="3399100"/>
            <a:ext cx="4032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Acknowlegment </a:t>
            </a:r>
            <a:endParaRPr dirty="0"/>
          </a:p>
        </p:txBody>
      </p:sp>
      <p:sp>
        <p:nvSpPr>
          <p:cNvPr id="185" name="Google Shape;185;p28"/>
          <p:cNvSpPr txBox="1">
            <a:spLocks noGrp="1"/>
          </p:cNvSpPr>
          <p:nvPr>
            <p:ph type="subTitle" idx="8"/>
          </p:nvPr>
        </p:nvSpPr>
        <p:spPr>
          <a:xfrm>
            <a:off x="1466675" y="3775400"/>
            <a:ext cx="2827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Here I will mention everyone who has helped me in </a:t>
            </a:r>
            <a:r>
              <a:rPr lang="en-IN" dirty="0"/>
              <a:t>achieving</a:t>
            </a:r>
            <a:r>
              <a:rPr lang="es" dirty="0"/>
              <a:t> those sklls.</a:t>
            </a:r>
            <a:endParaRPr dirty="0"/>
          </a:p>
        </p:txBody>
      </p:sp>
      <p:sp>
        <p:nvSpPr>
          <p:cNvPr id="186" name="Google Shape;186;p28"/>
          <p:cNvSpPr txBox="1">
            <a:spLocks noGrp="1"/>
          </p:cNvSpPr>
          <p:nvPr>
            <p:ph type="subTitle" idx="5"/>
          </p:nvPr>
        </p:nvSpPr>
        <p:spPr>
          <a:xfrm>
            <a:off x="1466675" y="2642005"/>
            <a:ext cx="2827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 will show and describe what was my work and how I made that.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57"/>
          <p:cNvSpPr txBox="1">
            <a:spLocks noGrp="1"/>
          </p:cNvSpPr>
          <p:nvPr>
            <p:ph type="title"/>
          </p:nvPr>
        </p:nvSpPr>
        <p:spPr>
          <a:xfrm>
            <a:off x="4264900" y="954663"/>
            <a:ext cx="3888000" cy="7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Credits</a:t>
            </a:r>
            <a:endParaRPr/>
          </a:p>
        </p:txBody>
      </p:sp>
      <p:sp>
        <p:nvSpPr>
          <p:cNvPr id="1038" name="Google Shape;1038;p57"/>
          <p:cNvSpPr txBox="1">
            <a:spLocks noGrp="1"/>
          </p:cNvSpPr>
          <p:nvPr>
            <p:ph type="body" idx="4294967295"/>
          </p:nvPr>
        </p:nvSpPr>
        <p:spPr>
          <a:xfrm>
            <a:off x="4264900" y="1574038"/>
            <a:ext cx="4327200" cy="26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000" dirty="0"/>
              <a:t>I have tried to use free resources for most of the projects I have made. I had taken help from every possible source that I can use. I have made the project from scratch but taken ideas from multiple places. Some images were made after </a:t>
            </a:r>
            <a:r>
              <a:rPr lang="en-US" sz="1000"/>
              <a:t>getting inspired. </a:t>
            </a:r>
            <a:endParaRPr lang="en-US" sz="1000" dirty="0"/>
          </a:p>
          <a:p>
            <a:pPr marL="457200" lvl="0" indent="-292100" algn="l" rtl="0">
              <a:lnSpc>
                <a:spcPct val="115000"/>
              </a:lnSpc>
              <a:spcBef>
                <a:spcPts val="600"/>
              </a:spcBef>
              <a:spcAft>
                <a:spcPts val="0"/>
              </a:spcAft>
              <a:buClr>
                <a:srgbClr val="000000"/>
              </a:buClr>
              <a:buSzPts val="1000"/>
              <a:buFont typeface="Montserrat"/>
              <a:buChar char="◂"/>
            </a:pPr>
            <a:r>
              <a:rPr lang="es" sz="1000" dirty="0">
                <a:solidFill>
                  <a:srgbClr val="D9D9D9"/>
                </a:solidFill>
              </a:rPr>
              <a:t>Presentation template by </a:t>
            </a:r>
            <a:r>
              <a:rPr lang="es" sz="1000" u="sng" dirty="0">
                <a:solidFill>
                  <a:srgbClr val="D9D9D9"/>
                </a:solidFill>
                <a:hlinkClick r:id="rId3">
                  <a:extLst>
                    <a:ext uri="{A12FA001-AC4F-418D-AE19-62706E023703}">
                      <ahyp:hlinkClr xmlns:ahyp="http://schemas.microsoft.com/office/drawing/2018/hyperlinkcolor" val="tx"/>
                    </a:ext>
                  </a:extLst>
                </a:hlinkClick>
              </a:rPr>
              <a:t>Slides</a:t>
            </a:r>
            <a:r>
              <a:rPr lang="es" sz="1000" u="sng" dirty="0">
                <a:hlinkClick r:id="rId3"/>
              </a:rPr>
              <a:t>g</a:t>
            </a:r>
            <a:r>
              <a:rPr lang="es" sz="1000" u="sng" dirty="0">
                <a:solidFill>
                  <a:srgbClr val="D9D9D9"/>
                </a:solidFill>
                <a:hlinkClick r:id="rId3">
                  <a:extLst>
                    <a:ext uri="{A12FA001-AC4F-418D-AE19-62706E023703}">
                      <ahyp:hlinkClr xmlns:ahyp="http://schemas.microsoft.com/office/drawing/2018/hyperlinkcolor" val="tx"/>
                    </a:ext>
                  </a:extLst>
                </a:hlinkClick>
              </a:rPr>
              <a:t>o</a:t>
            </a:r>
            <a:endParaRPr sz="1000" dirty="0">
              <a:solidFill>
                <a:srgbClr val="D9D9D9"/>
              </a:solidFill>
            </a:endParaRPr>
          </a:p>
          <a:p>
            <a:pPr marL="457200" lvl="0" indent="-292100" algn="l" rtl="0">
              <a:lnSpc>
                <a:spcPct val="115000"/>
              </a:lnSpc>
              <a:spcBef>
                <a:spcPts val="0"/>
              </a:spcBef>
              <a:spcAft>
                <a:spcPts val="0"/>
              </a:spcAft>
              <a:buClr>
                <a:srgbClr val="000000"/>
              </a:buClr>
              <a:buSzPts val="1000"/>
              <a:buChar char="◂"/>
            </a:pPr>
            <a:r>
              <a:rPr lang="es" sz="1000" dirty="0"/>
              <a:t>Images &amp; infographics by </a:t>
            </a:r>
            <a:r>
              <a:rPr lang="es" sz="1000" u="sng" dirty="0">
                <a:hlinkClick r:id="rId4"/>
              </a:rPr>
              <a:t>Freepik</a:t>
            </a:r>
            <a:endParaRPr sz="1000" dirty="0"/>
          </a:p>
          <a:p>
            <a:pPr marL="457200" lvl="0" indent="-292100" algn="l" rtl="0">
              <a:lnSpc>
                <a:spcPct val="115000"/>
              </a:lnSpc>
              <a:spcBef>
                <a:spcPts val="0"/>
              </a:spcBef>
              <a:spcAft>
                <a:spcPts val="0"/>
              </a:spcAft>
              <a:buClr>
                <a:srgbClr val="000000"/>
              </a:buClr>
              <a:buSzPts val="1000"/>
              <a:buChar char="◂"/>
            </a:pPr>
            <a:r>
              <a:rPr lang="es" sz="1000" dirty="0"/>
              <a:t>Background image by </a:t>
            </a:r>
            <a:r>
              <a:rPr lang="es" sz="1000" b="1" dirty="0">
                <a:latin typeface="Roboto Mono"/>
                <a:ea typeface="Roboto Mono"/>
                <a:cs typeface="Roboto Mono"/>
                <a:sym typeface="Roboto Mono"/>
              </a:rPr>
              <a:t>Freepik</a:t>
            </a:r>
            <a:endParaRPr sz="1000" b="1" dirty="0">
              <a:latin typeface="Roboto Mono"/>
              <a:ea typeface="Roboto Mono"/>
              <a:cs typeface="Roboto Mono"/>
              <a:sym typeface="Roboto Mono"/>
            </a:endParaRPr>
          </a:p>
          <a:p>
            <a:pPr marL="457200" lvl="0" indent="-292100" algn="l" rtl="0">
              <a:lnSpc>
                <a:spcPct val="115000"/>
              </a:lnSpc>
              <a:spcBef>
                <a:spcPts val="0"/>
              </a:spcBef>
              <a:spcAft>
                <a:spcPts val="0"/>
              </a:spcAft>
              <a:buClr>
                <a:srgbClr val="000000"/>
              </a:buClr>
              <a:buSzPts val="1000"/>
              <a:buChar char="◂"/>
            </a:pPr>
            <a:r>
              <a:rPr lang="es" sz="1000" dirty="0">
                <a:solidFill>
                  <a:schemeClr val="dk1"/>
                </a:solidFill>
              </a:rPr>
              <a:t>Freepik.com</a:t>
            </a:r>
            <a:endParaRPr sz="1000" dirty="0">
              <a:solidFill>
                <a:schemeClr val="dk1"/>
              </a:solidFill>
            </a:endParaRPr>
          </a:p>
          <a:p>
            <a:pPr marL="457200" lvl="0" indent="-292100" algn="l" rtl="0">
              <a:lnSpc>
                <a:spcPct val="115000"/>
              </a:lnSpc>
              <a:spcBef>
                <a:spcPts val="0"/>
              </a:spcBef>
              <a:spcAft>
                <a:spcPts val="0"/>
              </a:spcAft>
              <a:buClr>
                <a:srgbClr val="000000"/>
              </a:buClr>
              <a:buSzPts val="1000"/>
              <a:buChar char="◂"/>
            </a:pPr>
            <a:r>
              <a:rPr lang="es" sz="1000" dirty="0">
                <a:solidFill>
                  <a:schemeClr val="dk1"/>
                </a:solidFill>
              </a:rPr>
              <a:t>Big image slide photo created by </a:t>
            </a:r>
            <a:r>
              <a:rPr lang="es" sz="1000" b="1" dirty="0">
                <a:solidFill>
                  <a:schemeClr val="dk1"/>
                </a:solidFill>
                <a:latin typeface="Ubuntu"/>
                <a:ea typeface="Ubuntu"/>
                <a:cs typeface="Ubuntu"/>
                <a:sym typeface="Ubuntu"/>
              </a:rPr>
              <a:t>Freepik</a:t>
            </a:r>
            <a:endParaRPr sz="1000" dirty="0">
              <a:solidFill>
                <a:schemeClr val="dk1"/>
              </a:solidFill>
            </a:endParaRPr>
          </a:p>
          <a:p>
            <a:pPr marL="457200" lvl="0" indent="-292100" algn="l" rtl="0">
              <a:lnSpc>
                <a:spcPct val="115000"/>
              </a:lnSpc>
              <a:spcBef>
                <a:spcPts val="0"/>
              </a:spcBef>
              <a:spcAft>
                <a:spcPts val="0"/>
              </a:spcAft>
              <a:buClr>
                <a:srgbClr val="000000"/>
              </a:buClr>
              <a:buSzPts val="1000"/>
              <a:buChar char="◂"/>
            </a:pPr>
            <a:endParaRPr sz="1000" dirty="0"/>
          </a:p>
        </p:txBody>
      </p:sp>
      <p:sp>
        <p:nvSpPr>
          <p:cNvPr id="1039" name="Google Shape;1039;p5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sp>
        <p:nvSpPr>
          <p:cNvPr id="275" name="Google Shape;275;p37"/>
          <p:cNvSpPr txBox="1">
            <a:spLocks noGrp="1"/>
          </p:cNvSpPr>
          <p:nvPr>
            <p:ph type="body" idx="4294967295"/>
          </p:nvPr>
        </p:nvSpPr>
        <p:spPr>
          <a:xfrm>
            <a:off x="4817975" y="2129821"/>
            <a:ext cx="3669000" cy="134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I like do work in collaboration because I like to manage the projects. I always wanted that my work will be perfect. That’s the reason I always put my heart and soul together while working on the projects. I believe in the theory that we got only one chance to prove ourself so we have to work as if we will never regret that we can put some more efforts.</a:t>
            </a:r>
          </a:p>
          <a:p>
            <a:pPr marL="0" lvl="0" indent="0" algn="l" rtl="0">
              <a:spcBef>
                <a:spcPts val="0"/>
              </a:spcBef>
              <a:spcAft>
                <a:spcPts val="0"/>
              </a:spcAft>
              <a:buNone/>
            </a:pPr>
            <a:endParaRPr sz="1300" dirty="0"/>
          </a:p>
        </p:txBody>
      </p:sp>
      <p:pic>
        <p:nvPicPr>
          <p:cNvPr id="276" name="Google Shape;276;p37"/>
          <p:cNvPicPr preferRelativeResize="0"/>
          <p:nvPr/>
        </p:nvPicPr>
        <p:blipFill>
          <a:blip r:embed="rId3"/>
          <a:srcRect t="13931" b="13931"/>
          <a:stretch/>
        </p:blipFill>
        <p:spPr>
          <a:xfrm>
            <a:off x="411250" y="601025"/>
            <a:ext cx="4097798" cy="3941452"/>
          </a:xfrm>
          <a:prstGeom prst="rect">
            <a:avLst/>
          </a:prstGeom>
          <a:noFill/>
          <a:ln>
            <a:noFill/>
          </a:ln>
        </p:spPr>
      </p:pic>
      <p:sp>
        <p:nvSpPr>
          <p:cNvPr id="6" name="Google Shape;191;p29">
            <a:extLst>
              <a:ext uri="{FF2B5EF4-FFF2-40B4-BE49-F238E27FC236}">
                <a16:creationId xmlns:a16="http://schemas.microsoft.com/office/drawing/2014/main" id="{85584F0C-478F-45A1-9F50-1B859089E5A8}"/>
              </a:ext>
            </a:extLst>
          </p:cNvPr>
          <p:cNvSpPr txBox="1">
            <a:spLocks/>
          </p:cNvSpPr>
          <p:nvPr/>
        </p:nvSpPr>
        <p:spPr>
          <a:xfrm>
            <a:off x="4817975" y="1551721"/>
            <a:ext cx="3571500" cy="57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200"/>
              <a:buFont typeface="Ubuntu"/>
              <a:buNone/>
              <a:defRPr sz="2200" b="1" i="0" u="none" strike="noStrike" cap="none">
                <a:solidFill>
                  <a:srgbClr val="FFFFFF"/>
                </a:solidFill>
                <a:latin typeface="Ubuntu"/>
                <a:ea typeface="Ubuntu"/>
                <a:cs typeface="Ubuntu"/>
                <a:sym typeface="Ubuntu"/>
              </a:defRPr>
            </a:lvl1pPr>
            <a:lvl2pPr marR="0" lvl="1"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2pPr>
            <a:lvl3pPr marR="0" lvl="2"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3pPr>
            <a:lvl4pPr marR="0" lvl="3"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4pPr>
            <a:lvl5pPr marR="0" lvl="4"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5pPr>
            <a:lvl6pPr marR="0" lvl="5"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6pPr>
            <a:lvl7pPr marR="0" lvl="6"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7pPr>
            <a:lvl8pPr marR="0" lvl="7"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8pPr>
            <a:lvl9pPr marR="0" lvl="8" algn="l" rtl="0">
              <a:lnSpc>
                <a:spcPct val="100000"/>
              </a:lnSpc>
              <a:spcBef>
                <a:spcPts val="0"/>
              </a:spcBef>
              <a:spcAft>
                <a:spcPts val="0"/>
              </a:spcAft>
              <a:buClr>
                <a:srgbClr val="434343"/>
              </a:buClr>
              <a:buSzPts val="2400"/>
              <a:buFont typeface="Arvo"/>
              <a:buNone/>
              <a:defRPr sz="2400" b="0" i="0" u="none" strike="noStrike" cap="none">
                <a:solidFill>
                  <a:srgbClr val="434343"/>
                </a:solidFill>
                <a:latin typeface="Arvo"/>
                <a:ea typeface="Arvo"/>
                <a:cs typeface="Arvo"/>
                <a:sym typeface="Arvo"/>
              </a:defRPr>
            </a:lvl9pPr>
          </a:lstStyle>
          <a:p>
            <a:r>
              <a:rPr lang="en-IN" sz="4800" dirty="0"/>
              <a:t>Aakashdeep Wahi (ADW)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30"/>
          <p:cNvSpPr txBox="1">
            <a:spLocks noGrp="1"/>
          </p:cNvSpPr>
          <p:nvPr>
            <p:ph type="subTitle" idx="1"/>
          </p:nvPr>
        </p:nvSpPr>
        <p:spPr>
          <a:xfrm>
            <a:off x="1962021" y="3354307"/>
            <a:ext cx="33528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t>
            </a:r>
            <a:r>
              <a:rPr lang="en-IN" dirty="0"/>
              <a:t>George Lorimer</a:t>
            </a:r>
            <a:endParaRPr dirty="0"/>
          </a:p>
        </p:txBody>
      </p:sp>
      <p:sp>
        <p:nvSpPr>
          <p:cNvPr id="200" name="Google Shape;200;p3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4</a:t>
            </a:fld>
            <a:endParaRPr/>
          </a:p>
        </p:txBody>
      </p:sp>
      <p:sp>
        <p:nvSpPr>
          <p:cNvPr id="201" name="Google Shape;201;p30"/>
          <p:cNvSpPr txBox="1">
            <a:spLocks noGrp="1"/>
          </p:cNvSpPr>
          <p:nvPr>
            <p:ph type="title"/>
          </p:nvPr>
        </p:nvSpPr>
        <p:spPr>
          <a:xfrm>
            <a:off x="1962024" y="1270275"/>
            <a:ext cx="3498797" cy="5189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“You've got to get up every morning with determination if you're going to go to bed with satisfaction.”</a:t>
            </a:r>
            <a:br>
              <a:rPr lang="en-US" dirty="0"/>
            </a:br>
            <a:endParaRPr lang="en-US" dirty="0"/>
          </a:p>
        </p:txBody>
      </p:sp>
      <p:pic>
        <p:nvPicPr>
          <p:cNvPr id="1026" name="Picture 2">
            <a:extLst>
              <a:ext uri="{FF2B5EF4-FFF2-40B4-BE49-F238E27FC236}">
                <a16:creationId xmlns:a16="http://schemas.microsoft.com/office/drawing/2014/main" id="{DEF24E2F-010D-4450-9680-D83E6F85C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997" y="1116809"/>
            <a:ext cx="209550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4585725" y="3059550"/>
            <a:ext cx="4321682" cy="762250"/>
          </a:xfrm>
          <a:prstGeom prst="rect">
            <a:avLst/>
          </a:prstGeom>
        </p:spPr>
        <p:txBody>
          <a:bodyPr spcFirstLastPara="1" wrap="square" lIns="91425" tIns="91425" rIns="91425" bIns="91425" anchor="b" anchorCtr="0">
            <a:noAutofit/>
          </a:bodyPr>
          <a:lstStyle/>
          <a:p>
            <a:pPr marL="88900" lvl="0" algn="l" rtl="0">
              <a:spcBef>
                <a:spcPts val="0"/>
              </a:spcBef>
              <a:spcAft>
                <a:spcPts val="0"/>
              </a:spcAft>
              <a:buClr>
                <a:srgbClr val="FFFFFF"/>
              </a:buClr>
              <a:buSzPts val="2200"/>
            </a:pPr>
            <a:r>
              <a:rPr lang="es" dirty="0"/>
              <a:t>A New Hero Find His Roar </a:t>
            </a:r>
            <a:endParaRPr dirty="0">
              <a:solidFill>
                <a:srgbClr val="FFFFFF"/>
              </a:solidFill>
            </a:endParaRPr>
          </a:p>
        </p:txBody>
      </p:sp>
      <p:sp>
        <p:nvSpPr>
          <p:cNvPr id="207" name="Google Shape;207;p31"/>
          <p:cNvSpPr txBox="1">
            <a:spLocks noGrp="1"/>
          </p:cNvSpPr>
          <p:nvPr>
            <p:ph type="subTitle" idx="1"/>
          </p:nvPr>
        </p:nvSpPr>
        <p:spPr>
          <a:xfrm>
            <a:off x="5050475" y="3821800"/>
            <a:ext cx="3379200" cy="28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Title is basically dependent on the movie. The movie is, “The lion King”(2019). </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pic>
        <p:nvPicPr>
          <p:cNvPr id="3" name="Picture 2" descr="A picture containing text&#10;&#10;Description automatically generated">
            <a:extLst>
              <a:ext uri="{FF2B5EF4-FFF2-40B4-BE49-F238E27FC236}">
                <a16:creationId xmlns:a16="http://schemas.microsoft.com/office/drawing/2014/main" id="{766D8099-E6C0-44BD-9F79-1CEAB293E51A}"/>
              </a:ext>
            </a:extLst>
          </p:cNvPr>
          <p:cNvPicPr>
            <a:picLocks noChangeAspect="1"/>
          </p:cNvPicPr>
          <p:nvPr/>
        </p:nvPicPr>
        <p:blipFill>
          <a:blip r:embed="rId4"/>
          <a:stretch>
            <a:fillRect/>
          </a:stretch>
        </p:blipFill>
        <p:spPr>
          <a:xfrm>
            <a:off x="4245885" y="270563"/>
            <a:ext cx="4661522" cy="26221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02950" y="270195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 sz="1200" dirty="0"/>
              <a:t>I believe that a deserving candidate always just needs the direction to pursue. </a:t>
            </a:r>
          </a:p>
          <a:p>
            <a:pPr marL="0" lvl="0" indent="0" algn="just" rtl="0">
              <a:lnSpc>
                <a:spcPct val="115000"/>
              </a:lnSpc>
              <a:spcBef>
                <a:spcPts val="0"/>
              </a:spcBef>
              <a:spcAft>
                <a:spcPts val="0"/>
              </a:spcAft>
              <a:buNone/>
            </a:pPr>
            <a:r>
              <a:rPr lang="es" sz="1200" dirty="0"/>
              <a:t>Same as in the movie the lion murdered by his own brother as he wanted the kingdom. But later his cub take the crown of the jungle despite the challenges faced by the him. </a:t>
            </a:r>
          </a:p>
          <a:p>
            <a:pPr marL="0" lvl="0" indent="0" algn="just" rtl="0">
              <a:lnSpc>
                <a:spcPct val="115000"/>
              </a:lnSpc>
              <a:spcBef>
                <a:spcPts val="0"/>
              </a:spcBef>
              <a:spcAft>
                <a:spcPts val="0"/>
              </a:spcAft>
              <a:buNone/>
            </a:pPr>
            <a:r>
              <a:rPr lang="es" sz="1200" dirty="0"/>
              <a:t>Morals:-</a:t>
            </a:r>
            <a:endParaRPr sz="1200" dirty="0"/>
          </a:p>
          <a:p>
            <a:pPr marL="457200" lvl="0" indent="-304800" algn="just" rtl="0">
              <a:lnSpc>
                <a:spcPct val="115000"/>
              </a:lnSpc>
              <a:spcBef>
                <a:spcPts val="0"/>
              </a:spcBef>
              <a:spcAft>
                <a:spcPts val="0"/>
              </a:spcAft>
              <a:buClr>
                <a:srgbClr val="EFEFEF"/>
              </a:buClr>
              <a:buSzPts val="1200"/>
              <a:buFont typeface="Roboto Mono"/>
              <a:buChar char="●"/>
            </a:pPr>
            <a:r>
              <a:rPr lang="es" sz="1200" b="1" dirty="0">
                <a:solidFill>
                  <a:srgbClr val="EFEFEF"/>
                </a:solidFill>
                <a:latin typeface="Roboto Mono"/>
                <a:ea typeface="Roboto Mono"/>
                <a:cs typeface="Roboto Mono"/>
                <a:sym typeface="Roboto Mono"/>
              </a:rPr>
              <a:t>Believe in yourself  </a:t>
            </a:r>
            <a:endParaRPr sz="1200" b="1" dirty="0">
              <a:solidFill>
                <a:srgbClr val="EFEFEF"/>
              </a:solidFill>
              <a:latin typeface="Roboto Mono"/>
              <a:ea typeface="Roboto Mono"/>
              <a:cs typeface="Roboto Mono"/>
              <a:sym typeface="Roboto Mono"/>
            </a:endParaRPr>
          </a:p>
          <a:p>
            <a:pPr marL="457200" lvl="0" indent="-304800" algn="just" rtl="0">
              <a:lnSpc>
                <a:spcPct val="115000"/>
              </a:lnSpc>
              <a:spcBef>
                <a:spcPts val="0"/>
              </a:spcBef>
              <a:spcAft>
                <a:spcPts val="0"/>
              </a:spcAft>
              <a:buClr>
                <a:srgbClr val="EFEFEF"/>
              </a:buClr>
              <a:buSzPts val="1200"/>
              <a:buFont typeface="Roboto Mono"/>
              <a:buChar char="●"/>
            </a:pPr>
            <a:r>
              <a:rPr lang="en-IN" b="1" dirty="0">
                <a:solidFill>
                  <a:srgbClr val="EFEFEF"/>
                </a:solidFill>
                <a:latin typeface="Roboto Mono"/>
                <a:ea typeface="Roboto Mono"/>
                <a:cs typeface="Roboto Mono"/>
                <a:sym typeface="Roboto Mono"/>
              </a:rPr>
              <a:t>Work should be started to be perfect</a:t>
            </a:r>
            <a:endParaRPr sz="1200" b="1" dirty="0">
              <a:solidFill>
                <a:srgbClr val="EFEFEF"/>
              </a:solidFill>
              <a:latin typeface="Roboto Mono"/>
              <a:ea typeface="Roboto Mono"/>
              <a:cs typeface="Roboto Mono"/>
              <a:sym typeface="Roboto Mono"/>
            </a:endParaRPr>
          </a:p>
          <a:p>
            <a:pPr marL="457200" lvl="0" indent="-304800" algn="just" rtl="0">
              <a:lnSpc>
                <a:spcPct val="115000"/>
              </a:lnSpc>
              <a:spcBef>
                <a:spcPts val="0"/>
              </a:spcBef>
              <a:spcAft>
                <a:spcPts val="0"/>
              </a:spcAft>
              <a:buClr>
                <a:srgbClr val="EFEFEF"/>
              </a:buClr>
              <a:buSzPts val="1200"/>
              <a:buFont typeface="Roboto Mono"/>
              <a:buChar char="●"/>
            </a:pPr>
            <a:r>
              <a:rPr lang="en-IN" sz="1200" b="1" dirty="0">
                <a:solidFill>
                  <a:srgbClr val="EFEFEF"/>
                </a:solidFill>
                <a:latin typeface="Roboto Mono"/>
                <a:ea typeface="Roboto Mono"/>
                <a:cs typeface="Roboto Mono"/>
                <a:sym typeface="Roboto Mono"/>
              </a:rPr>
              <a:t>Never trust anyone blindly</a:t>
            </a:r>
            <a:endParaRPr sz="1200" b="1" dirty="0">
              <a:solidFill>
                <a:srgbClr val="EFEFEF"/>
              </a:solidFill>
              <a:latin typeface="Roboto Mono"/>
              <a:ea typeface="Roboto Mono"/>
              <a:cs typeface="Roboto Mono"/>
              <a:sym typeface="Roboto Mono"/>
            </a:endParaRPr>
          </a:p>
          <a:p>
            <a:pPr marL="0" lvl="0" indent="0" algn="just" rtl="0">
              <a:lnSpc>
                <a:spcPct val="115000"/>
              </a:lnSpc>
              <a:spcBef>
                <a:spcPts val="0"/>
              </a:spcBef>
              <a:spcAft>
                <a:spcPts val="0"/>
              </a:spcAft>
              <a:buNone/>
            </a:pPr>
            <a:r>
              <a:rPr lang="en-IN" dirty="0"/>
              <a:t>Using the three principles ,“The New Hero Found his Roar!”</a:t>
            </a:r>
            <a:endParaRPr sz="1200" dirty="0"/>
          </a:p>
        </p:txBody>
      </p:sp>
      <p:sp>
        <p:nvSpPr>
          <p:cNvPr id="213" name="Google Shape;213;p32"/>
          <p:cNvSpPr txBox="1">
            <a:spLocks noGrp="1"/>
          </p:cNvSpPr>
          <p:nvPr>
            <p:ph type="title"/>
          </p:nvPr>
        </p:nvSpPr>
        <p:spPr>
          <a:xfrm>
            <a:off x="1297400" y="3166950"/>
            <a:ext cx="256110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Reason of Naming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02950" y="270195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200" dirty="0"/>
              <a:t>Basically, this style was developed using text tool and drop shadow option. As we have used the image that we have made in earlier project. So there is nothing much to explain the development of this image. </a:t>
            </a:r>
          </a:p>
          <a:p>
            <a:pPr marL="0" lvl="0" indent="0" algn="just" rtl="0">
              <a:lnSpc>
                <a:spcPct val="115000"/>
              </a:lnSpc>
              <a:spcBef>
                <a:spcPts val="0"/>
              </a:spcBef>
              <a:spcAft>
                <a:spcPts val="0"/>
              </a:spcAft>
              <a:buNone/>
            </a:pPr>
            <a:r>
              <a:rPr lang="en-US" sz="1200" dirty="0"/>
              <a:t>It is clearly seen that the </a:t>
            </a:r>
            <a:r>
              <a:rPr lang="en-US" dirty="0"/>
              <a:t>text is looking embedded in the image and the shadow gives a total realistic view.</a:t>
            </a:r>
            <a:endParaRPr lang="en-US" sz="1200" dirty="0"/>
          </a:p>
        </p:txBody>
      </p:sp>
      <p:sp>
        <p:nvSpPr>
          <p:cNvPr id="213" name="Google Shape;213;p32"/>
          <p:cNvSpPr txBox="1">
            <a:spLocks noGrp="1"/>
          </p:cNvSpPr>
          <p:nvPr>
            <p:ph type="title"/>
          </p:nvPr>
        </p:nvSpPr>
        <p:spPr>
          <a:xfrm>
            <a:off x="1297400" y="3166950"/>
            <a:ext cx="256110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Style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Tree>
    <p:extLst>
      <p:ext uri="{BB962C8B-B14F-4D97-AF65-F5344CB8AC3E}">
        <p14:creationId xmlns:p14="http://schemas.microsoft.com/office/powerpoint/2010/main" val="268970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4585724" y="3440675"/>
            <a:ext cx="4321682" cy="762250"/>
          </a:xfrm>
          <a:prstGeom prst="rect">
            <a:avLst/>
          </a:prstGeom>
        </p:spPr>
        <p:txBody>
          <a:bodyPr spcFirstLastPara="1" wrap="square" lIns="91425" tIns="91425" rIns="91425" bIns="91425" anchor="b" anchorCtr="0">
            <a:noAutofit/>
          </a:bodyPr>
          <a:lstStyle/>
          <a:p>
            <a:pPr marL="88900" lvl="0" algn="l" rtl="0">
              <a:spcBef>
                <a:spcPts val="0"/>
              </a:spcBef>
              <a:spcAft>
                <a:spcPts val="0"/>
              </a:spcAft>
              <a:buClr>
                <a:srgbClr val="FFFFFF"/>
              </a:buClr>
              <a:buSzPts val="2200"/>
            </a:pPr>
            <a:r>
              <a:rPr lang="en-US" dirty="0"/>
              <a:t>A picture is worth a thousand words</a:t>
            </a:r>
            <a:endParaRPr lang="en-US" dirty="0">
              <a:solidFill>
                <a:srgbClr val="FFFFFF"/>
              </a:solidFill>
            </a:endParaRPr>
          </a:p>
        </p:txBody>
      </p:sp>
      <p:sp>
        <p:nvSpPr>
          <p:cNvPr id="207" name="Google Shape;207;p31"/>
          <p:cNvSpPr txBox="1">
            <a:spLocks noGrp="1"/>
          </p:cNvSpPr>
          <p:nvPr>
            <p:ph type="subTitle" idx="1"/>
          </p:nvPr>
        </p:nvSpPr>
        <p:spPr>
          <a:xfrm>
            <a:off x="5056965" y="4141520"/>
            <a:ext cx="3379200" cy="28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The inspiration of this title has got from our old school classroom. This image is based on the  black boards. </a:t>
            </a:r>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766D8099-E6C0-44BD-9F79-1CEAB293E51A}"/>
              </a:ext>
            </a:extLst>
          </p:cNvPr>
          <p:cNvPicPr>
            <a:picLocks noChangeAspect="1"/>
          </p:cNvPicPr>
          <p:nvPr/>
        </p:nvPicPr>
        <p:blipFill>
          <a:blip r:embed="rId4"/>
          <a:srcRect/>
          <a:stretch/>
        </p:blipFill>
        <p:spPr>
          <a:xfrm>
            <a:off x="4585724" y="166052"/>
            <a:ext cx="4072437" cy="3054328"/>
          </a:xfrm>
          <a:prstGeom prst="rect">
            <a:avLst/>
          </a:prstGeom>
        </p:spPr>
      </p:pic>
    </p:spTree>
    <p:extLst>
      <p:ext uri="{BB962C8B-B14F-4D97-AF65-F5344CB8AC3E}">
        <p14:creationId xmlns:p14="http://schemas.microsoft.com/office/powerpoint/2010/main" val="92635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body" idx="1"/>
          </p:nvPr>
        </p:nvSpPr>
        <p:spPr>
          <a:xfrm>
            <a:off x="4102950" y="2701950"/>
            <a:ext cx="4215000" cy="150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200" dirty="0"/>
              <a:t>The Picture itself has thousands of memories of its own. We all remember our class time. </a:t>
            </a:r>
            <a:r>
              <a:rPr lang="en-US" dirty="0"/>
              <a:t>It is very common in India to stand in front of the class and write random stuff on board. Decorating the board on various occasion is like a tradition in India. That’s why this name clearly describe this image. </a:t>
            </a:r>
            <a:endParaRPr sz="1200" dirty="0"/>
          </a:p>
        </p:txBody>
      </p:sp>
      <p:sp>
        <p:nvSpPr>
          <p:cNvPr id="213" name="Google Shape;213;p32"/>
          <p:cNvSpPr txBox="1">
            <a:spLocks noGrp="1"/>
          </p:cNvSpPr>
          <p:nvPr>
            <p:ph type="title"/>
          </p:nvPr>
        </p:nvSpPr>
        <p:spPr>
          <a:xfrm>
            <a:off x="1297400" y="3166950"/>
            <a:ext cx="2561100" cy="5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Reason of Naming </a:t>
            </a:r>
            <a:endParaRPr b="1" dirty="0"/>
          </a:p>
        </p:txBody>
      </p:sp>
      <p:sp>
        <p:nvSpPr>
          <p:cNvPr id="214" name="Google Shape;21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9</a:t>
            </a:fld>
            <a:endParaRPr/>
          </a:p>
        </p:txBody>
      </p:sp>
    </p:spTree>
    <p:extLst>
      <p:ext uri="{BB962C8B-B14F-4D97-AF65-F5344CB8AC3E}">
        <p14:creationId xmlns:p14="http://schemas.microsoft.com/office/powerpoint/2010/main" val="1815493693"/>
      </p:ext>
    </p:extLst>
  </p:cSld>
  <p:clrMapOvr>
    <a:masterClrMapping/>
  </p:clrMapOvr>
</p:sld>
</file>

<file path=ppt/theme/theme1.xml><?xml version="1.0" encoding="utf-8"?>
<a:theme xmlns:a="http://schemas.openxmlformats.org/drawingml/2006/main" name="Colorful In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695</TotalTime>
  <Words>1076</Words>
  <Application>Microsoft Office PowerPoint</Application>
  <PresentationFormat>On-screen Show (16:9)</PresentationFormat>
  <Paragraphs>94</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AngsanaUPC</vt:lpstr>
      <vt:lpstr>Arial</vt:lpstr>
      <vt:lpstr>Arvo</vt:lpstr>
      <vt:lpstr>Montserrat</vt:lpstr>
      <vt:lpstr>Roboto Mono</vt:lpstr>
      <vt:lpstr>Roboto Mono Regular</vt:lpstr>
      <vt:lpstr>Squada One</vt:lpstr>
      <vt:lpstr>Ubuntu</vt:lpstr>
      <vt:lpstr>Colorful Ink</vt:lpstr>
      <vt:lpstr>Presentation Begins</vt:lpstr>
      <vt:lpstr>2</vt:lpstr>
      <vt:lpstr>PowerPoint Presentation</vt:lpstr>
      <vt:lpstr>“You've got to get up every morning with determination if you're going to go to bed with satisfaction.” </vt:lpstr>
      <vt:lpstr>A New Hero Find His Roar </vt:lpstr>
      <vt:lpstr>Reason of Naming </vt:lpstr>
      <vt:lpstr>Style </vt:lpstr>
      <vt:lpstr>A picture is worth a thousand words</vt:lpstr>
      <vt:lpstr>Reason of Naming </vt:lpstr>
      <vt:lpstr>Style </vt:lpstr>
      <vt:lpstr>Dream</vt:lpstr>
      <vt:lpstr>Reason of Naming </vt:lpstr>
      <vt:lpstr>Style </vt:lpstr>
      <vt:lpstr>Awesome W ords</vt:lpstr>
      <vt:lpstr>Part-B </vt:lpstr>
      <vt:lpstr>Stages of Developing</vt:lpstr>
      <vt:lpstr>Reasons of Developing </vt:lpstr>
      <vt:lpstr>Style</vt:lpstr>
      <vt:lpstr>Thanks! For Your Precious  Time</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begins</dc:title>
  <cp:lastModifiedBy>Aakashdeep Wahi</cp:lastModifiedBy>
  <cp:revision>55</cp:revision>
  <dcterms:modified xsi:type="dcterms:W3CDTF">2020-12-20T08:30:37Z</dcterms:modified>
</cp:coreProperties>
</file>